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3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F6FB-AE1A-4A4E-BE8B-BCD2C68DB4D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EAFE-F44D-4FB2-9B33-F6E10FD1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 Walters Lane Sidewalk Improvements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 Galbraith, P.E.</a:t>
            </a:r>
          </a:p>
          <a:p>
            <a:r>
              <a:rPr lang="en-US" dirty="0" smtClean="0"/>
              <a:t>City Engineer</a:t>
            </a:r>
          </a:p>
          <a:p>
            <a:r>
              <a:rPr lang="en-US" dirty="0" smtClean="0"/>
              <a:t>3/19/24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40" y="188066"/>
            <a:ext cx="6816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History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Ordinance 21-36(S-2)(A): 160 HART Roads Design/Survey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Ordinance 23-23(A-3): 160 HART Roads Construction</a:t>
            </a:r>
          </a:p>
          <a:p>
            <a:r>
              <a:rPr lang="en-US" dirty="0" smtClean="0"/>
              <a:t>-    Request for Proposals – Consultant Design Services – HDL selected to complete design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086" y="188066"/>
            <a:ext cx="3435782" cy="6485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540" y="1999476"/>
            <a:ext cx="6719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Finances</a:t>
            </a:r>
          </a:p>
          <a:p>
            <a:endParaRPr lang="en-US" dirty="0"/>
          </a:p>
          <a:p>
            <a:r>
              <a:rPr lang="en-US" dirty="0" smtClean="0"/>
              <a:t>-   Ben Walters Sidewalk - $100,000 for design/survey services (under budget so far), $1,700,000 for construction 2024</a:t>
            </a:r>
          </a:p>
          <a:p>
            <a:endParaRPr lang="en-US" dirty="0"/>
          </a:p>
          <a:p>
            <a:r>
              <a:rPr lang="en-US" dirty="0" smtClean="0"/>
              <a:t>PRV Design/Construction added – Ordinance 23-64 estimated cost $300,000 funded from Water CARMA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540" y="4087885"/>
            <a:ext cx="8271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 Professional Design Services Status</a:t>
            </a:r>
          </a:p>
          <a:p>
            <a:endParaRPr lang="en-US" u="sng" dirty="0"/>
          </a:p>
          <a:p>
            <a:r>
              <a:rPr lang="en-US" dirty="0" smtClean="0"/>
              <a:t>Managing 3 </a:t>
            </a:r>
            <a:r>
              <a:rPr lang="en-US" dirty="0"/>
              <a:t>c</a:t>
            </a:r>
            <a:r>
              <a:rPr lang="en-US" dirty="0" smtClean="0"/>
              <a:t>onsultant contracts: HDL, RESPEC, and Kinney Engineering</a:t>
            </a:r>
          </a:p>
          <a:p>
            <a:endParaRPr lang="en-US" dirty="0"/>
          </a:p>
          <a:p>
            <a:r>
              <a:rPr lang="en-US" dirty="0" smtClean="0"/>
              <a:t>-    Ben Walters Lane Sidewalk Improvements (100%) - HDL, Project No. 160-0798-XXXX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Ben Walters PRV Station (95%) – RESPEC - $45,000 design contract, PW design task order #24-01</a:t>
            </a:r>
          </a:p>
          <a:p>
            <a:pPr marL="285750" indent="-285750">
              <a:buFontTx/>
              <a:buChar char="-"/>
            </a:pPr>
            <a:r>
              <a:rPr lang="en-US" dirty="0"/>
              <a:t>Ben Walters Lane TCE/TCP </a:t>
            </a:r>
            <a:r>
              <a:rPr lang="en-US" dirty="0" smtClean="0"/>
              <a:t>acquisition – Kinney Engineering - $4,000 PW design task order #23-06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64" y="346083"/>
            <a:ext cx="50071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Ben Walters Lane Sidewalk Improvements</a:t>
            </a:r>
          </a:p>
          <a:p>
            <a:endParaRPr lang="en-US" u="sng" dirty="0"/>
          </a:p>
          <a:p>
            <a:pPr marL="285750" indent="-285750">
              <a:buFontTx/>
              <a:buChar char="-"/>
            </a:pPr>
            <a:r>
              <a:rPr lang="en-US" dirty="0" smtClean="0"/>
              <a:t>10’ wide asphalt sidewalk on east side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2” thick pavement &amp; D-1 &amp; subbase &amp; geotextile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Curb and Gutter w/ SD inlets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ADA parallel </a:t>
            </a:r>
            <a:r>
              <a:rPr lang="en-US" dirty="0"/>
              <a:t>c</a:t>
            </a:r>
            <a:r>
              <a:rPr lang="en-US" dirty="0" smtClean="0"/>
              <a:t>urb </a:t>
            </a:r>
            <a:r>
              <a:rPr lang="en-US" dirty="0"/>
              <a:t>r</a:t>
            </a:r>
            <a:r>
              <a:rPr lang="en-US" dirty="0" smtClean="0"/>
              <a:t>amps w/ tiles at approaches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Driveway curb cuts with ADA ramps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1" y="2473778"/>
            <a:ext cx="10949132" cy="426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8907" y="620785"/>
            <a:ext cx="40459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Utility adjustments (W/SS/SD/ELEC)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 </a:t>
            </a:r>
            <a:r>
              <a:rPr lang="en-US" dirty="0"/>
              <a:t>s</a:t>
            </a:r>
            <a:r>
              <a:rPr lang="en-US" dirty="0" smtClean="0"/>
              <a:t>treet signs and posts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SD cross culverts to daylight drainage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Remove existing PRV and vault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 water main and fire hydrants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TOTAL CONSTRUCTION: $1,658,620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41" y="198685"/>
            <a:ext cx="607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Ben Walters PRV Station</a:t>
            </a:r>
          </a:p>
          <a:p>
            <a:endParaRPr lang="en-US" u="sng" dirty="0"/>
          </a:p>
          <a:p>
            <a:pPr marL="285750" indent="-285750">
              <a:buFontTx/>
              <a:buChar char="-"/>
            </a:pPr>
            <a:r>
              <a:rPr lang="en-US" dirty="0" smtClean="0"/>
              <a:t>At 95% design level</a:t>
            </a:r>
          </a:p>
          <a:p>
            <a:r>
              <a:rPr lang="en-US" dirty="0" smtClean="0"/>
              <a:t>-    Need an EOQ and Eng. Cost Estimate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RESPEC currently addressing COH design review comments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ADEC coordination and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33" y="2097248"/>
            <a:ext cx="5296288" cy="4555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1" y="2097248"/>
            <a:ext cx="3074998" cy="4555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2936" y="475683"/>
            <a:ext cx="5558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Above grade shed within ex utility easement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Complex design includes architectural, civil, structural,</a:t>
            </a:r>
          </a:p>
          <a:p>
            <a:r>
              <a:rPr lang="en-US" dirty="0" smtClean="0"/>
              <a:t>Mechanical and electrical elements and connections</a:t>
            </a:r>
          </a:p>
          <a:p>
            <a:r>
              <a:rPr lang="en-US" dirty="0" smtClean="0"/>
              <a:t>-    TOTAL CONSTRUCTION: $?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415" y="2097248"/>
            <a:ext cx="2657846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174" y="578840"/>
            <a:ext cx="46810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Ben Walters Lane TCE/TCP Acquisition</a:t>
            </a:r>
          </a:p>
          <a:p>
            <a:endParaRPr lang="en-US" u="sng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Outreach to property owners throughout corridor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 person contact and signature pages acknowledging private property impacts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 $$ for these easements/permits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15 individual ROW permits, 9 individual properties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Expected to wrap up task by end of April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25" y="331805"/>
            <a:ext cx="6020640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229" y="117693"/>
            <a:ext cx="5041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Next Steps</a:t>
            </a:r>
          </a:p>
          <a:p>
            <a:endParaRPr lang="en-US" u="sng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Provide final Plans/Specifications/Cost Estimate review comments to all 3 consultants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Coordination with and receive signed and sealed bid docs and permits from all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Receiving invoices and paying for our consultant professional services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Bidding/Advertising Package Prep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Project award and construction kickoff summer 2024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Project inspection and construction documentation and processing RFI / change orders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Project closeout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QUESTIONS?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954" y="257665"/>
            <a:ext cx="3433747" cy="63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389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Ben Walters Lane Sidewalk Improvements Status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Homer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Walters Sidewalk Status</dc:title>
  <dc:creator>Leon Galbraith</dc:creator>
  <cp:lastModifiedBy>Melissa Jacobsen</cp:lastModifiedBy>
  <cp:revision>23</cp:revision>
  <dcterms:created xsi:type="dcterms:W3CDTF">2024-03-19T23:55:18Z</dcterms:created>
  <dcterms:modified xsi:type="dcterms:W3CDTF">2024-03-21T04:34:21Z</dcterms:modified>
</cp:coreProperties>
</file>