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2" y="-9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C270E-D0C3-445E-9394-6996A2B6A74F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6874B-C5B7-4D49-9E05-CEB3698DF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8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DOG </a:t>
            </a:r>
            <a:r>
              <a:rPr lang="en-US" smtClean="0"/>
              <a:t>YARD </a:t>
            </a:r>
            <a:r>
              <a:rPr lang="en-US" smtClean="0"/>
              <a:t>LEASHING </a:t>
            </a:r>
            <a:r>
              <a:rPr lang="en-US" dirty="0" smtClean="0"/>
              <a:t>UP AREA – SAFE ENCLOSURE SO DOGS DO NOT RUN AWAY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6874B-C5B7-4D49-9E05-CEB3698DF0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51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HEALTHY DOGS ENJOY EXER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6874B-C5B7-4D49-9E05-CEB3698DF0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3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923F-937B-4B16-9C25-C06EEC321C6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BD07-A14D-442D-8F06-87A81061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4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923F-937B-4B16-9C25-C06EEC321C6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BD07-A14D-442D-8F06-87A81061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9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923F-937B-4B16-9C25-C06EEC321C6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BD07-A14D-442D-8F06-87A81061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5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923F-937B-4B16-9C25-C06EEC321C6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BD07-A14D-442D-8F06-87A81061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0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923F-937B-4B16-9C25-C06EEC321C6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BD07-A14D-442D-8F06-87A81061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5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923F-937B-4B16-9C25-C06EEC321C6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BD07-A14D-442D-8F06-87A81061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8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923F-937B-4B16-9C25-C06EEC321C6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BD07-A14D-442D-8F06-87A81061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923F-937B-4B16-9C25-C06EEC321C6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BD07-A14D-442D-8F06-87A81061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1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923F-937B-4B16-9C25-C06EEC321C6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BD07-A14D-442D-8F06-87A81061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0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923F-937B-4B16-9C25-C06EEC321C6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BD07-A14D-442D-8F06-87A81061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4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923F-937B-4B16-9C25-C06EEC321C6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BD07-A14D-442D-8F06-87A81061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0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F923F-937B-4B16-9C25-C06EEC321C6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BBD07-A14D-442D-8F06-87A81061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3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8077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29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HOMER CAN HAVE THIS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477000" cy="4525963"/>
          </a:xfrm>
        </p:spPr>
      </p:pic>
    </p:spTree>
    <p:extLst>
      <p:ext uri="{BB962C8B-B14F-4D97-AF65-F5344CB8AC3E}">
        <p14:creationId xmlns:p14="http://schemas.microsoft.com/office/powerpoint/2010/main" val="653207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A SAFE DOG PARK IN HOMER ALASKA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37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ENCLOSURE – DOGS SECURE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24044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FROM DOG YARD OF ENCLOSURE FOR UNLEASHING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756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DOGGIE PLAY AREA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02937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DOGGIE PLAY- HIDE AND SEEK IS FUN!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13087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A REALLY SAFE FENCE DESIGN!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18512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PICK UP AFTER YOUR DOG !  </a:t>
            </a:r>
            <a:br>
              <a:rPr lang="en-US" dirty="0" smtClean="0"/>
            </a:br>
            <a:r>
              <a:rPr lang="en-US" dirty="0" smtClean="0"/>
              <a:t>POOOPIE HOLDERS PROVIDED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8225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RULES ARE IMPORTANT- OWNERS WITH DOGS, NO DOGS WITHOUT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84369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SIGNAGE FOR SAFE UNLEASHING OF YOUR PET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992148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88</Words>
  <Application>Microsoft Office PowerPoint</Application>
  <PresentationFormat>On-screen Show (4:3)</PresentationFormat>
  <Paragraphs>14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SAFE ENCLOSURE – DOGS SECURE</vt:lpstr>
      <vt:lpstr>VIEW FROM DOG YARD OF ENCLOSURE FOR UNLEASHING</vt:lpstr>
      <vt:lpstr>DOGGIE PLAY AREA</vt:lpstr>
      <vt:lpstr>MORE DOGGIE PLAY- HIDE AND SEEK IS FUN!</vt:lpstr>
      <vt:lpstr>THIS IS A REALLY SAFE FENCE DESIGN!</vt:lpstr>
      <vt:lpstr>PICK UP AFTER YOUR DOG !   POOOPIE HOLDERS PROVIDED</vt:lpstr>
      <vt:lpstr>RULES ARE IMPORTANT- OWNERS WITH DOGS, NO DOGS WITHOUT</vt:lpstr>
      <vt:lpstr>SIGNAGE FOR SAFE UNLEASHING OF YOUR PET</vt:lpstr>
      <vt:lpstr>HOMER CAN HAVE THIS</vt:lpstr>
      <vt:lpstr>BUILDING A SAFE DOG PARK IN HOMER ALASKA</vt:lpstr>
    </vt:vector>
  </TitlesOfParts>
  <Company>South Peninsula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</dc:creator>
  <cp:lastModifiedBy>Renee Krause</cp:lastModifiedBy>
  <cp:revision>6</cp:revision>
  <dcterms:created xsi:type="dcterms:W3CDTF">2012-10-22T01:43:09Z</dcterms:created>
  <dcterms:modified xsi:type="dcterms:W3CDTF">2012-10-22T16:24:40Z</dcterms:modified>
</cp:coreProperties>
</file>