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882-486D-4D99-8B73-0F1A0AEE646F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9385-5BD1-4227-A39C-45D48D622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2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882-486D-4D99-8B73-0F1A0AEE646F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9385-5BD1-4227-A39C-45D48D622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08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882-486D-4D99-8B73-0F1A0AEE646F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9385-5BD1-4227-A39C-45D48D622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30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882-486D-4D99-8B73-0F1A0AEE646F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9385-5BD1-4227-A39C-45D48D622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46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882-486D-4D99-8B73-0F1A0AEE646F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9385-5BD1-4227-A39C-45D48D622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9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882-486D-4D99-8B73-0F1A0AEE646F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9385-5BD1-4227-A39C-45D48D622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9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882-486D-4D99-8B73-0F1A0AEE646F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9385-5BD1-4227-A39C-45D48D622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8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882-486D-4D99-8B73-0F1A0AEE646F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9385-5BD1-4227-A39C-45D48D622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13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882-486D-4D99-8B73-0F1A0AEE646F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9385-5BD1-4227-A39C-45D48D622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5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882-486D-4D99-8B73-0F1A0AEE646F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9385-5BD1-4227-A39C-45D48D622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3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C882-486D-4D99-8B73-0F1A0AEE646F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B9385-5BD1-4227-A39C-45D48D622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17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8C882-486D-4D99-8B73-0F1A0AEE646F}" type="datetimeFigureOut">
              <a:rPr lang="en-US" smtClean="0"/>
              <a:t>8/1/2019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9385-5BD1-4227-A39C-45D48D622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7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package" Target="../embeddings/Microsoft_Excel_Worksheet.xls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package" Target="../embeddings/Microsoft_Excel_Worksheet1.xls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Excel_Worksheet2.xls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emf"/><Relationship Id="rId4" Type="http://schemas.openxmlformats.org/officeDocument/2006/relationships/package" Target="../embeddings/Microsoft_Excel_Worksheet3.xls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Excel_Worksheet4.xls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.emf"/><Relationship Id="rId4" Type="http://schemas.openxmlformats.org/officeDocument/2006/relationships/package" Target="../embeddings/Microsoft_Excel_Worksheet5.xls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Excel_Worksheet6.xls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30599"/>
            <a:ext cx="9144000" cy="1715442"/>
          </a:xfrm>
        </p:spPr>
        <p:txBody>
          <a:bodyPr anchor="t" anchorCtr="0">
            <a:normAutofit fontScale="90000"/>
          </a:bodyPr>
          <a:lstStyle/>
          <a:p>
            <a:r>
              <a:rPr lang="en-US" dirty="0" smtClean="0"/>
              <a:t>City of Homer Municipal Art </a:t>
            </a:r>
            <a:br>
              <a:rPr lang="en-US" dirty="0" smtClean="0"/>
            </a:br>
            <a:r>
              <a:rPr lang="en-US" dirty="0" smtClean="0"/>
              <a:t>Collection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35087"/>
            <a:ext cx="9144000" cy="2958216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sz="3000" dirty="0" smtClean="0">
                <a:solidFill>
                  <a:srgbClr val="1F497D"/>
                </a:solidFill>
              </a:rPr>
              <a:t>Photographs and Information Prepared </a:t>
            </a:r>
            <a:r>
              <a:rPr lang="en-US" sz="3000" dirty="0">
                <a:solidFill>
                  <a:srgbClr val="1F497D"/>
                </a:solidFill>
              </a:rPr>
              <a:t>and Presented by 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sz="3000" dirty="0">
                <a:solidFill>
                  <a:srgbClr val="1F497D"/>
                </a:solidFill>
              </a:rPr>
              <a:t>Jim Lavrakas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sz="3000" dirty="0">
                <a:solidFill>
                  <a:srgbClr val="1F497D"/>
                </a:solidFill>
              </a:rPr>
              <a:t>Far North Photography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sz="3000" dirty="0">
                <a:solidFill>
                  <a:srgbClr val="1F497D"/>
                </a:solidFill>
              </a:rPr>
              <a:t>In Collaboration </a:t>
            </a:r>
            <a:r>
              <a:rPr lang="en-US" sz="3000" dirty="0" smtClean="0">
                <a:solidFill>
                  <a:srgbClr val="1F497D"/>
                </a:solidFill>
              </a:rPr>
              <a:t>with </a:t>
            </a:r>
            <a:r>
              <a:rPr lang="en-US" sz="3000" dirty="0">
                <a:solidFill>
                  <a:srgbClr val="1F497D"/>
                </a:solidFill>
              </a:rPr>
              <a:t>the </a:t>
            </a:r>
            <a:r>
              <a:rPr lang="en-US" sz="3000" dirty="0" smtClean="0">
                <a:solidFill>
                  <a:srgbClr val="1F497D"/>
                </a:solidFill>
              </a:rPr>
              <a:t>City </a:t>
            </a:r>
            <a:r>
              <a:rPr lang="en-US" sz="3000" dirty="0">
                <a:solidFill>
                  <a:srgbClr val="1F497D"/>
                </a:solidFill>
              </a:rPr>
              <a:t>of Homer 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sz="3000" dirty="0" smtClean="0">
                <a:solidFill>
                  <a:srgbClr val="1F497D"/>
                </a:solidFill>
              </a:rPr>
              <a:t>Parks, Art, Recreation &amp; Culture Advisory Commission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endParaRPr lang="en-US" sz="3000" dirty="0">
              <a:solidFill>
                <a:srgbClr val="1F497D"/>
              </a:solidFill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</a:pPr>
            <a:endParaRPr lang="en-US" sz="3000" dirty="0">
              <a:solidFill>
                <a:srgbClr val="1F497D"/>
              </a:solidFill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65465" y="2062290"/>
            <a:ext cx="4861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ection 1 - Artwork </a:t>
            </a:r>
            <a:r>
              <a:rPr lang="en-US" dirty="0" smtClean="0"/>
              <a:t>located at the Homer Airport. </a:t>
            </a:r>
          </a:p>
        </p:txBody>
      </p:sp>
    </p:spTree>
    <p:extLst>
      <p:ext uri="{BB962C8B-B14F-4D97-AF65-F5344CB8AC3E}">
        <p14:creationId xmlns:p14="http://schemas.microsoft.com/office/powerpoint/2010/main" val="414004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0" t="33565" r="15705" b="4825"/>
          <a:stretch/>
        </p:blipFill>
        <p:spPr>
          <a:xfrm>
            <a:off x="3352800" y="304801"/>
            <a:ext cx="5562600" cy="4266963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4643010"/>
              </p:ext>
            </p:extLst>
          </p:nvPr>
        </p:nvGraphicFramePr>
        <p:xfrm>
          <a:off x="2514601" y="4800600"/>
          <a:ext cx="7394575" cy="179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Worksheet" r:id="rId4" imgW="12582576" imgH="3057659" progId="Excel.Sheet.12">
                  <p:embed/>
                </p:oleObj>
              </mc:Choice>
              <mc:Fallback>
                <p:oleObj name="Worksheet" r:id="rId4" imgW="12582576" imgH="3057659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4601" y="4800600"/>
                        <a:ext cx="7394575" cy="1798638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428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random/>
      </p:transition>
    </mc:Choice>
    <mc:Fallback xmlns="">
      <p:transition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6" t="33824" r="16747" b="5634"/>
          <a:stretch/>
        </p:blipFill>
        <p:spPr>
          <a:xfrm>
            <a:off x="3276601" y="228601"/>
            <a:ext cx="5848351" cy="4527187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6699001"/>
              </p:ext>
            </p:extLst>
          </p:nvPr>
        </p:nvGraphicFramePr>
        <p:xfrm>
          <a:off x="2286001" y="4876801"/>
          <a:ext cx="7586663" cy="184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Worksheet" r:id="rId4" imgW="12582576" imgH="3057659" progId="Excel.Sheet.12">
                  <p:embed/>
                </p:oleObj>
              </mc:Choice>
              <mc:Fallback>
                <p:oleObj name="Worksheet" r:id="rId4" imgW="12582576" imgH="3057659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1" y="4876801"/>
                        <a:ext cx="7586663" cy="1844675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429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random/>
      </p:transition>
    </mc:Choice>
    <mc:Fallback xmlns="">
      <p:transition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5" t="33750" r="31018" b="4466"/>
          <a:stretch/>
        </p:blipFill>
        <p:spPr>
          <a:xfrm>
            <a:off x="4648200" y="152401"/>
            <a:ext cx="2781300" cy="4272947"/>
          </a:xfrm>
          <a:ln w="28575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752641"/>
              </p:ext>
            </p:extLst>
          </p:nvPr>
        </p:nvGraphicFramePr>
        <p:xfrm>
          <a:off x="2362200" y="4648201"/>
          <a:ext cx="7666038" cy="186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Worksheet" r:id="rId4" imgW="12582576" imgH="3057659" progId="Excel.Sheet.12">
                  <p:embed/>
                </p:oleObj>
              </mc:Choice>
              <mc:Fallback>
                <p:oleObj name="Worksheet" r:id="rId4" imgW="12582576" imgH="3057659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2200" y="4648201"/>
                        <a:ext cx="7666038" cy="1863725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016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random/>
      </p:transition>
    </mc:Choice>
    <mc:Fallback xmlns="">
      <p:transition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4" t="35439" r="10085" b="10484"/>
          <a:stretch/>
        </p:blipFill>
        <p:spPr>
          <a:xfrm>
            <a:off x="2611386" y="407736"/>
            <a:ext cx="6824663" cy="3859464"/>
          </a:xfrm>
          <a:ln w="285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617" y="4572001"/>
            <a:ext cx="7696199" cy="16673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941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random/>
      </p:transition>
    </mc:Choice>
    <mc:Fallback xmlns="">
      <p:transition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5" t="31070" r="33089" b="5323"/>
          <a:stretch/>
        </p:blipFill>
        <p:spPr>
          <a:xfrm>
            <a:off x="4876800" y="304800"/>
            <a:ext cx="3022600" cy="3951198"/>
          </a:xfrm>
          <a:ln w="28575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324120"/>
              </p:ext>
            </p:extLst>
          </p:nvPr>
        </p:nvGraphicFramePr>
        <p:xfrm>
          <a:off x="2362200" y="4572000"/>
          <a:ext cx="7531100" cy="169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Worksheet" r:id="rId4" imgW="12582576" imgH="2914732" progId="Excel.Sheet.12">
                  <p:embed/>
                </p:oleObj>
              </mc:Choice>
              <mc:Fallback>
                <p:oleObj name="Worksheet" r:id="rId4" imgW="12582576" imgH="2914732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2200" y="4572000"/>
                        <a:ext cx="7531100" cy="169545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594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random/>
      </p:transition>
    </mc:Choice>
    <mc:Fallback xmlns="">
      <p:transition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t="35074" r="15074" b="5042"/>
          <a:stretch/>
        </p:blipFill>
        <p:spPr>
          <a:xfrm>
            <a:off x="3124201" y="228601"/>
            <a:ext cx="5829281" cy="4252913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842141"/>
              </p:ext>
            </p:extLst>
          </p:nvPr>
        </p:nvGraphicFramePr>
        <p:xfrm>
          <a:off x="2209800" y="4648201"/>
          <a:ext cx="7797800" cy="196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Worksheet" r:id="rId4" imgW="12582576" imgH="3171946" progId="Excel.Sheet.12">
                  <p:embed/>
                </p:oleObj>
              </mc:Choice>
              <mc:Fallback>
                <p:oleObj name="Worksheet" r:id="rId4" imgW="12582576" imgH="3171946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9800" y="4648201"/>
                        <a:ext cx="7797800" cy="1966913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911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random/>
      </p:transition>
    </mc:Choice>
    <mc:Fallback xmlns="">
      <p:transition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4" t="35115" r="31752" b="6717"/>
          <a:stretch/>
        </p:blipFill>
        <p:spPr>
          <a:xfrm>
            <a:off x="4572001" y="304800"/>
            <a:ext cx="2695575" cy="4119082"/>
          </a:xfrm>
          <a:ln w="28575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58700"/>
              </p:ext>
            </p:extLst>
          </p:nvPr>
        </p:nvGraphicFramePr>
        <p:xfrm>
          <a:off x="2438401" y="4572000"/>
          <a:ext cx="7523163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Worksheet" r:id="rId4" imgW="12582576" imgH="3057659" progId="Excel.Sheet.12">
                  <p:embed/>
                </p:oleObj>
              </mc:Choice>
              <mc:Fallback>
                <p:oleObj name="Worksheet" r:id="rId4" imgW="12582576" imgH="3057659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38401" y="4572000"/>
                        <a:ext cx="7523163" cy="18288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491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random/>
      </p:transition>
    </mc:Choice>
    <mc:Fallback xmlns="">
      <p:transition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5" t="34174" r="18594" b="3763"/>
          <a:stretch/>
        </p:blipFill>
        <p:spPr>
          <a:xfrm>
            <a:off x="3733801" y="304800"/>
            <a:ext cx="4682843" cy="4019550"/>
          </a:xfrm>
          <a:ln w="28575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0045853"/>
              </p:ext>
            </p:extLst>
          </p:nvPr>
        </p:nvGraphicFramePr>
        <p:xfrm>
          <a:off x="2286001" y="4495800"/>
          <a:ext cx="7523163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Worksheet" r:id="rId4" imgW="12582576" imgH="3057659" progId="Excel.Sheet.12">
                  <p:embed/>
                </p:oleObj>
              </mc:Choice>
              <mc:Fallback>
                <p:oleObj name="Worksheet" r:id="rId4" imgW="12582576" imgH="3057659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1" y="4495800"/>
                        <a:ext cx="7523163" cy="18288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20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>
        <p:random/>
      </p:transition>
    </mc:Choice>
    <mc:Fallback xmlns="">
      <p:transition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43</Words>
  <Application>Microsoft Office PowerPoint</Application>
  <PresentationFormat>Widescreen</PresentationFormat>
  <Paragraphs>8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Worksheet</vt:lpstr>
      <vt:lpstr>City of Homer Municipal Art  Collection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Krause</dc:creator>
  <cp:lastModifiedBy>Renee Krause</cp:lastModifiedBy>
  <cp:revision>10</cp:revision>
  <dcterms:created xsi:type="dcterms:W3CDTF">2019-05-15T20:13:27Z</dcterms:created>
  <dcterms:modified xsi:type="dcterms:W3CDTF">2019-08-01T17:41:07Z</dcterms:modified>
</cp:coreProperties>
</file>