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5" r:id="rId4"/>
    <p:sldId id="266" r:id="rId5"/>
    <p:sldId id="26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26168E-3606-42CD-983A-9F1C95E5CE2F}">
          <p14:sldIdLst>
            <p14:sldId id="256"/>
            <p14:sldId id="267"/>
            <p14:sldId id="265"/>
            <p14:sldId id="266"/>
            <p14:sldId id="268"/>
          </p14:sldIdLst>
        </p14:section>
        <p14:section name="Untitled Section" id="{F31CF8E7-CB6A-4871-B6F1-8D91D7E56E2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D9B"/>
    <a:srgbClr val="996600"/>
    <a:srgbClr val="FFCC66"/>
    <a:srgbClr val="72A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5" autoAdjust="0"/>
    <p:restoredTop sz="94660"/>
  </p:normalViewPr>
  <p:slideViewPr>
    <p:cSldViewPr>
      <p:cViewPr varScale="1">
        <p:scale>
          <a:sx n="114" d="100"/>
          <a:sy n="114" d="100"/>
        </p:scale>
        <p:origin x="195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3" name="camera.wav"/>
          </p:stSnd>
        </p:sndAc>
      </p:transition>
    </mc:Choice>
    <mc:Fallback xmlns="">
      <p:transition advTm="1000">
        <p:random/>
        <p:sndAc>
          <p:stSnd>
            <p:snd r:embed="rId14" name="camera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17000">
              <a:srgbClr val="FFCC66"/>
            </a:gs>
            <a:gs pos="46000">
              <a:schemeClr val="accent4">
                <a:lumMod val="45000"/>
                <a:lumOff val="55000"/>
              </a:schemeClr>
            </a:gs>
            <a:gs pos="100000">
              <a:srgbClr val="9966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609601"/>
            <a:ext cx="8839200" cy="91439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City of Homer Municipal Art Inventory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971800"/>
            <a:ext cx="8839200" cy="3635374"/>
          </a:xfrm>
          <a:noFill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Photos and </a:t>
            </a:r>
            <a:r>
              <a:rPr lang="en-US" dirty="0" smtClean="0">
                <a:solidFill>
                  <a:schemeClr val="tx2"/>
                </a:solidFill>
              </a:rPr>
              <a:t>Information Prepared and Presented </a:t>
            </a:r>
            <a:r>
              <a:rPr lang="en-US" dirty="0" smtClean="0">
                <a:solidFill>
                  <a:schemeClr val="tx2"/>
                </a:solidFill>
              </a:rPr>
              <a:t>by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Jim Lavrakas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Far North Photography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In Collaboration </a:t>
            </a:r>
            <a:r>
              <a:rPr lang="en-US" dirty="0" smtClean="0">
                <a:solidFill>
                  <a:schemeClr val="tx2"/>
                </a:solidFill>
              </a:rPr>
              <a:t>with </a:t>
            </a:r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dirty="0" smtClean="0">
                <a:solidFill>
                  <a:schemeClr val="tx2"/>
                </a:solidFill>
              </a:rPr>
              <a:t>City </a:t>
            </a:r>
            <a:r>
              <a:rPr lang="en-US" dirty="0" smtClean="0">
                <a:solidFill>
                  <a:schemeClr val="tx2"/>
                </a:solidFill>
              </a:rPr>
              <a:t>of Homer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Parks, Art, Recreation &amp; Culture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Advisory Commission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752600"/>
            <a:ext cx="7481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This section contains artwork located at the Animal Shelter.</a:t>
            </a:r>
          </a:p>
          <a:p>
            <a:pPr algn="ctr"/>
            <a:r>
              <a:rPr lang="en-US" dirty="0" smtClean="0"/>
              <a:t>The Shelter is located next to the Public Works facility on the Sterling Highway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5" t="34023" r="20775" b="5743"/>
          <a:stretch/>
        </p:blipFill>
        <p:spPr>
          <a:xfrm>
            <a:off x="1981200" y="152400"/>
            <a:ext cx="5029200" cy="4493773"/>
          </a:xfr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434346"/>
              </p:ext>
            </p:extLst>
          </p:nvPr>
        </p:nvGraphicFramePr>
        <p:xfrm>
          <a:off x="609600" y="4724400"/>
          <a:ext cx="7666038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6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" y="4724400"/>
                        <a:ext cx="7666038" cy="18637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434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3" t="33894" r="26502" b="5011"/>
          <a:stretch/>
        </p:blipFill>
        <p:spPr>
          <a:xfrm>
            <a:off x="2590800" y="152400"/>
            <a:ext cx="3919539" cy="4442142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667229"/>
              </p:ext>
            </p:extLst>
          </p:nvPr>
        </p:nvGraphicFramePr>
        <p:xfrm>
          <a:off x="685800" y="4724400"/>
          <a:ext cx="7586663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7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" y="4724400"/>
                        <a:ext cx="7586663" cy="1844675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9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2" t="33894" r="14776" b="4772"/>
          <a:stretch/>
        </p:blipFill>
        <p:spPr>
          <a:xfrm>
            <a:off x="1524000" y="228600"/>
            <a:ext cx="5911863" cy="4386773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160405"/>
              </p:ext>
            </p:extLst>
          </p:nvPr>
        </p:nvGraphicFramePr>
        <p:xfrm>
          <a:off x="457200" y="4572000"/>
          <a:ext cx="8349131" cy="202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4572000"/>
                        <a:ext cx="8349131" cy="2029858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72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1" t="33709" r="33548" b="5991"/>
          <a:stretch/>
        </p:blipFill>
        <p:spPr>
          <a:xfrm>
            <a:off x="3200400" y="457200"/>
            <a:ext cx="3076575" cy="5336911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6579"/>
              </p:ext>
            </p:extLst>
          </p:nvPr>
        </p:nvGraphicFramePr>
        <p:xfrm>
          <a:off x="1447748" y="4994011"/>
          <a:ext cx="6581877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1" name="Worksheet" r:id="rId5" imgW="12582522" imgH="3057480" progId="Excel.Sheet.12">
                  <p:embed/>
                </p:oleObj>
              </mc:Choice>
              <mc:Fallback>
                <p:oleObj name="Worksheet" r:id="rId5" imgW="12582522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7748" y="4994011"/>
                        <a:ext cx="6581877" cy="16002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35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8474</TotalTime>
  <Words>58</Words>
  <Application>Microsoft Office PowerPoint</Application>
  <PresentationFormat>On-screen Show (4:3)</PresentationFormat>
  <Paragraphs>9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Office Theme</vt:lpstr>
      <vt:lpstr>Worksheet</vt:lpstr>
      <vt:lpstr>City of Homer Municipal Art Inventory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Krause</dc:creator>
  <cp:lastModifiedBy>Renee Krause</cp:lastModifiedBy>
  <cp:revision>138</cp:revision>
  <dcterms:created xsi:type="dcterms:W3CDTF">2016-01-27T01:38:32Z</dcterms:created>
  <dcterms:modified xsi:type="dcterms:W3CDTF">2019-08-01T17:15:45Z</dcterms:modified>
</cp:coreProperties>
</file>