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D9B"/>
    <a:srgbClr val="996600"/>
    <a:srgbClr val="FFCC66"/>
    <a:srgbClr val="72A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5" autoAdjust="0"/>
    <p:restoredTop sz="94660"/>
  </p:normalViewPr>
  <p:slideViewPr>
    <p:cSldViewPr>
      <p:cViewPr varScale="1">
        <p:scale>
          <a:sx n="114" d="100"/>
          <a:sy n="114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3" name="camera.wav"/>
          </p:stSnd>
        </p:sndAc>
      </p:transition>
    </mc:Choice>
    <mc:Fallback xmlns="">
      <p:transition advTm="1000">
        <p:random/>
        <p:sndAc>
          <p:stSnd>
            <p:snd r:embed="rId14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5.jpg"/><Relationship Id="rId10" Type="http://schemas.openxmlformats.org/officeDocument/2006/relationships/audio" Target="../media/audio1.wav"/><Relationship Id="rId4" Type="http://schemas.openxmlformats.org/officeDocument/2006/relationships/image" Target="../media/image44.jpg"/><Relationship Id="rId9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City of Homer Municipal Art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16" y="3581400"/>
            <a:ext cx="8686800" cy="2743200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Photos and Information Prepared and Presented by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Jim Lavrakas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Far North Photography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In Collaboration with the City of Homer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Parks, Art, Recreation &amp; Culture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Advisory Commission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57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ource Sans Pro" panose="020B0503030403020204" pitchFamily="34" charset="0"/>
              </a:rPr>
              <a:t>Part 2 – Artwork located at City Hall - Sister City Collection from Teshio, Japan, City Clerk’s Office and the Public Library</a:t>
            </a:r>
            <a:endParaRPr lang="en-US" sz="1600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37344" r="27112" b="1471"/>
          <a:stretch/>
        </p:blipFill>
        <p:spPr>
          <a:xfrm>
            <a:off x="334918" y="3886200"/>
            <a:ext cx="2286000" cy="2593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245877"/>
            <a:ext cx="6019800" cy="18746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89" y="685800"/>
            <a:ext cx="5013634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8" t="34444" r="20808" b="4444"/>
          <a:stretch/>
        </p:blipFill>
        <p:spPr>
          <a:xfrm>
            <a:off x="5486400" y="194993"/>
            <a:ext cx="3505200" cy="31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 t="33750" r="34057" b="5140"/>
          <a:stretch/>
        </p:blipFill>
        <p:spPr>
          <a:xfrm>
            <a:off x="609600" y="530157"/>
            <a:ext cx="2667000" cy="47725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384969"/>
            <a:ext cx="5638800" cy="1221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932" y="2133600"/>
            <a:ext cx="2373349" cy="449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65577"/>
            <a:ext cx="5397081" cy="15058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57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6" t="33750" r="18778" b="5140"/>
          <a:stretch/>
        </p:blipFill>
        <p:spPr>
          <a:xfrm>
            <a:off x="2209800" y="609600"/>
            <a:ext cx="4495800" cy="38214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800600"/>
            <a:ext cx="8001000" cy="1733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77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31951" r="20168" b="5141"/>
          <a:stretch/>
        </p:blipFill>
        <p:spPr>
          <a:xfrm>
            <a:off x="2781299" y="2590800"/>
            <a:ext cx="3657600" cy="34598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7391399" cy="1601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0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3" t="33748" r="25722" b="3344"/>
          <a:stretch/>
        </p:blipFill>
        <p:spPr>
          <a:xfrm>
            <a:off x="2895600" y="685800"/>
            <a:ext cx="3276600" cy="366712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029200"/>
            <a:ext cx="6705600" cy="1452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t="35546" r="16001" b="3343"/>
          <a:stretch/>
        </p:blipFill>
        <p:spPr>
          <a:xfrm>
            <a:off x="2362994" y="2819400"/>
            <a:ext cx="4344988" cy="33280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88" y="533400"/>
            <a:ext cx="6400800" cy="16752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323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 t="33750" r="16001" b="5140"/>
          <a:stretch/>
        </p:blipFill>
        <p:spPr>
          <a:xfrm>
            <a:off x="5562600" y="2057400"/>
            <a:ext cx="3429000" cy="2590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490" y="4861666"/>
            <a:ext cx="7051110" cy="17423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1640"/>
            <a:ext cx="6934200" cy="1502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t="35555" r="17374" b="28889"/>
          <a:stretch/>
        </p:blipFill>
        <p:spPr>
          <a:xfrm>
            <a:off x="228600" y="2057399"/>
            <a:ext cx="5029200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 t="33750" r="34057" b="5140"/>
          <a:stretch/>
        </p:blipFill>
        <p:spPr>
          <a:xfrm>
            <a:off x="228600" y="313189"/>
            <a:ext cx="1836314" cy="35876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62" y="304800"/>
            <a:ext cx="6714938" cy="1454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822790"/>
            <a:ext cx="6019800" cy="1498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34445" r="33687" b="5555"/>
          <a:stretch/>
        </p:blipFill>
        <p:spPr>
          <a:xfrm>
            <a:off x="6629400" y="2206593"/>
            <a:ext cx="2286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1" t="37040" r="30485" b="4033"/>
          <a:stretch/>
        </p:blipFill>
        <p:spPr>
          <a:xfrm>
            <a:off x="304800" y="357930"/>
            <a:ext cx="2743200" cy="3840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1" t="37778" r="30252" b="5556"/>
          <a:stretch/>
        </p:blipFill>
        <p:spPr>
          <a:xfrm>
            <a:off x="5943600" y="2735263"/>
            <a:ext cx="2895601" cy="38862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178175" y="381000"/>
          <a:ext cx="514667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Worksheet" r:id="rId6" imgW="12582522" imgH="3505140" progId="Excel.Sheet.12">
                  <p:embed/>
                </p:oleObj>
              </mc:Choice>
              <mc:Fallback>
                <p:oleObj name="Worksheet" r:id="rId6" imgW="12582522" imgH="3505140" progId="Excel.Shee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8175" y="381000"/>
                        <a:ext cx="5146675" cy="1433513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8600" y="5181600"/>
          <a:ext cx="517048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Worksheet" r:id="rId8" imgW="12582522" imgH="3505140" progId="Excel.Sheet.12">
                  <p:embed/>
                </p:oleObj>
              </mc:Choice>
              <mc:Fallback>
                <p:oleObj name="Worksheet" r:id="rId8" imgW="12582522" imgH="3505140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600" y="5181600"/>
                        <a:ext cx="5170488" cy="1439863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2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3" name="camera.wav"/>
          </p:stSnd>
        </p:sndAc>
      </p:transition>
    </mc:Choice>
    <mc:Fallback xmlns="">
      <p:transition advTm="1000">
        <p:random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33750" r="13223" b="5140"/>
          <a:stretch/>
        </p:blipFill>
        <p:spPr>
          <a:xfrm>
            <a:off x="1851212" y="533400"/>
            <a:ext cx="5593976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724400"/>
            <a:ext cx="8229600" cy="1782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21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t="33750" r="27112" b="5140"/>
          <a:stretch/>
        </p:blipFill>
        <p:spPr>
          <a:xfrm>
            <a:off x="2895600" y="2286000"/>
            <a:ext cx="3581400" cy="4198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24056"/>
            <a:ext cx="7543800" cy="18323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2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5546" r="10445" b="6938"/>
          <a:stretch/>
        </p:blipFill>
        <p:spPr>
          <a:xfrm>
            <a:off x="457200" y="2802785"/>
            <a:ext cx="3962400" cy="2438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02295"/>
            <a:ext cx="7620000" cy="12958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5851" y="228600"/>
            <a:ext cx="6682671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35556" r="11364" b="12222"/>
          <a:stretch/>
        </p:blipFill>
        <p:spPr>
          <a:xfrm>
            <a:off x="4682737" y="1870737"/>
            <a:ext cx="4247434" cy="24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t="33207" r="10075" b="5328"/>
          <a:stretch/>
        </p:blipFill>
        <p:spPr>
          <a:xfrm>
            <a:off x="1030288" y="264457"/>
            <a:ext cx="7010400" cy="45361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835047"/>
            <a:ext cx="8077200" cy="1749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15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9" t="35548" r="28501" b="5139"/>
          <a:stretch/>
        </p:blipFill>
        <p:spPr>
          <a:xfrm>
            <a:off x="3047999" y="2286000"/>
            <a:ext cx="3276600" cy="40047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2" y="457200"/>
            <a:ext cx="7955315" cy="1723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261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35547" r="21557" b="5140"/>
          <a:stretch/>
        </p:blipFill>
        <p:spPr>
          <a:xfrm>
            <a:off x="2476500" y="457200"/>
            <a:ext cx="4343400" cy="3873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24400"/>
            <a:ext cx="8382000" cy="18159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71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33750" r="21557" b="5140"/>
          <a:stretch/>
        </p:blipFill>
        <p:spPr>
          <a:xfrm>
            <a:off x="2324100" y="2362200"/>
            <a:ext cx="4495800" cy="41312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57200"/>
            <a:ext cx="7010400" cy="15188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23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7" t="35547" r="29890" b="5140"/>
          <a:stretch/>
        </p:blipFill>
        <p:spPr>
          <a:xfrm>
            <a:off x="3200400" y="609600"/>
            <a:ext cx="2819400" cy="38766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8" y="4953000"/>
            <a:ext cx="7162800" cy="15518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7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9548</TotalTime>
  <Words>58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Source Sans Pro</vt:lpstr>
      <vt:lpstr>Office Theme</vt:lpstr>
      <vt:lpstr>Worksheet</vt:lpstr>
      <vt:lpstr>City of Homer Municipal Art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Krause</dc:creator>
  <cp:lastModifiedBy>Renee Krause</cp:lastModifiedBy>
  <cp:revision>152</cp:revision>
  <dcterms:created xsi:type="dcterms:W3CDTF">2016-01-27T01:38:32Z</dcterms:created>
  <dcterms:modified xsi:type="dcterms:W3CDTF">2019-08-01T17:19:11Z</dcterms:modified>
</cp:coreProperties>
</file>