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6" r:id="rId3"/>
    <p:sldId id="320" r:id="rId4"/>
    <p:sldId id="321" r:id="rId5"/>
    <p:sldId id="324" r:id="rId6"/>
    <p:sldId id="325" r:id="rId7"/>
    <p:sldId id="326" r:id="rId8"/>
    <p:sldId id="327" r:id="rId9"/>
    <p:sldId id="32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E28"/>
    <a:srgbClr val="F8836C"/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5" autoAdjust="0"/>
    <p:restoredTop sz="94660"/>
  </p:normalViewPr>
  <p:slideViewPr>
    <p:cSldViewPr>
      <p:cViewPr varScale="1">
        <p:scale>
          <a:sx n="77" d="100"/>
          <a:sy n="77" d="100"/>
        </p:scale>
        <p:origin x="170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audio" Target="../media/audio1.wav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2.xlsx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image" Target="../media/image7.jpg"/><Relationship Id="rId9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6.xlsx"/><Relationship Id="rId3" Type="http://schemas.openxmlformats.org/officeDocument/2006/relationships/audio" Target="../media/audio1.wav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Excel_Worksheet5.xlsx"/><Relationship Id="rId5" Type="http://schemas.openxmlformats.org/officeDocument/2006/relationships/image" Target="../media/image14.jpg"/><Relationship Id="rId10" Type="http://schemas.openxmlformats.org/officeDocument/2006/relationships/audio" Target="../media/audio1.wav"/><Relationship Id="rId4" Type="http://schemas.openxmlformats.org/officeDocument/2006/relationships/image" Target="../media/image13.jpg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8.xlsx"/><Relationship Id="rId3" Type="http://schemas.openxmlformats.org/officeDocument/2006/relationships/audio" Target="../media/audio1.wav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Excel_Worksheet7.xlsx"/><Relationship Id="rId5" Type="http://schemas.openxmlformats.org/officeDocument/2006/relationships/image" Target="../media/image18.jpg"/><Relationship Id="rId10" Type="http://schemas.openxmlformats.org/officeDocument/2006/relationships/audio" Target="../media/audio1.wav"/><Relationship Id="rId4" Type="http://schemas.openxmlformats.org/officeDocument/2006/relationships/image" Target="../media/image17.jpg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0.xlsx"/><Relationship Id="rId3" Type="http://schemas.openxmlformats.org/officeDocument/2006/relationships/audio" Target="../media/audio1.wav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Excel_Worksheet9.xlsx"/><Relationship Id="rId5" Type="http://schemas.openxmlformats.org/officeDocument/2006/relationships/image" Target="../media/image22.jpg"/><Relationship Id="rId10" Type="http://schemas.openxmlformats.org/officeDocument/2006/relationships/audio" Target="../media/audio1.wav"/><Relationship Id="rId4" Type="http://schemas.openxmlformats.org/officeDocument/2006/relationships/image" Target="../media/image21.jpg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2.xlsx"/><Relationship Id="rId3" Type="http://schemas.openxmlformats.org/officeDocument/2006/relationships/audio" Target="../media/audio1.wav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package" Target="../embeddings/Microsoft_Excel_Worksheet11.xlsx"/><Relationship Id="rId5" Type="http://schemas.openxmlformats.org/officeDocument/2006/relationships/image" Target="../media/image26.jpg"/><Relationship Id="rId10" Type="http://schemas.openxmlformats.org/officeDocument/2006/relationships/audio" Target="../media/audio1.wav"/><Relationship Id="rId4" Type="http://schemas.openxmlformats.org/officeDocument/2006/relationships/image" Target="../media/image25.jp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7C0E28"/>
            </a:gs>
            <a:gs pos="66000">
              <a:srgbClr val="FF0000"/>
            </a:gs>
            <a:gs pos="100000">
              <a:srgbClr val="F8836C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30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City of Homer Municipal Art Inventory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16" y="3581400"/>
            <a:ext cx="8686800" cy="243840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Parks, Art, Recreation &amp; Culture 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20574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Source Sans Pro" panose="020B0503030403020204" pitchFamily="34" charset="0"/>
              </a:rPr>
              <a:t>Section 4 – Artwork located at City Hall - Sister City Collection from Teshio, Japan</a:t>
            </a:r>
            <a:r>
              <a:rPr lang="en-US" sz="1600" dirty="0">
                <a:latin typeface="Source Sans Pro" panose="020B0503030403020204" pitchFamily="34" charset="0"/>
              </a:rPr>
              <a:t> </a:t>
            </a:r>
            <a:r>
              <a:rPr lang="en-US" sz="1600" dirty="0" smtClean="0">
                <a:latin typeface="Source Sans Pro" panose="020B0503030403020204" pitchFamily="34" charset="0"/>
              </a:rPr>
              <a:t>with a few pieces from Auckland, New Zealand and Lampang</a:t>
            </a:r>
            <a:r>
              <a:rPr lang="en-US" sz="1600" smtClean="0">
                <a:latin typeface="Source Sans Pro" panose="020B0503030403020204" pitchFamily="34" charset="0"/>
              </a:rPr>
              <a:t>, </a:t>
            </a:r>
            <a:r>
              <a:rPr lang="en-US" sz="1600" smtClean="0">
                <a:latin typeface="Source Sans Pro" panose="020B0503030403020204" pitchFamily="34" charset="0"/>
              </a:rPr>
              <a:t>Thailand</a:t>
            </a:r>
          </a:p>
          <a:p>
            <a:pPr algn="ctr"/>
            <a:r>
              <a:rPr lang="en-US" sz="1600" smtClean="0">
                <a:latin typeface="Source Sans Pro" panose="020B0503030403020204" pitchFamily="34" charset="0"/>
              </a:rPr>
              <a:t> </a:t>
            </a:r>
            <a:r>
              <a:rPr lang="en-US" sz="1600" dirty="0" smtClean="0">
                <a:latin typeface="Source Sans Pro" panose="020B0503030403020204" pitchFamily="34" charset="0"/>
              </a:rPr>
              <a:t>This collection has been divided into smaller sections for ease </a:t>
            </a:r>
            <a:r>
              <a:rPr lang="en-US" sz="1600" smtClean="0">
                <a:latin typeface="Source Sans Pro" panose="020B0503030403020204" pitchFamily="34" charset="0"/>
              </a:rPr>
              <a:t>in viewing</a:t>
            </a:r>
            <a:endParaRPr lang="en-US" sz="16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6" t="34198" r="24780" b="5582"/>
          <a:stretch/>
        </p:blipFill>
        <p:spPr>
          <a:xfrm>
            <a:off x="2743200" y="381000"/>
            <a:ext cx="3136271" cy="417183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989674"/>
              </p:ext>
            </p:extLst>
          </p:nvPr>
        </p:nvGraphicFramePr>
        <p:xfrm>
          <a:off x="609600" y="4648200"/>
          <a:ext cx="7924800" cy="1927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9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4648200"/>
                        <a:ext cx="7924800" cy="1927214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9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9" t="35065" r="28708" b="6209"/>
          <a:stretch/>
        </p:blipFill>
        <p:spPr>
          <a:xfrm>
            <a:off x="3581400" y="304799"/>
            <a:ext cx="4615758" cy="5931468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880194"/>
              </p:ext>
            </p:extLst>
          </p:nvPr>
        </p:nvGraphicFramePr>
        <p:xfrm>
          <a:off x="457200" y="457200"/>
          <a:ext cx="5419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7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457200"/>
                        <a:ext cx="5419725" cy="13176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6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43846" r="10243" b="21768"/>
          <a:stretch/>
        </p:blipFill>
        <p:spPr>
          <a:xfrm>
            <a:off x="4343400" y="381000"/>
            <a:ext cx="4343400" cy="158999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37986" r="9969" b="28968"/>
          <a:stretch/>
        </p:blipFill>
        <p:spPr>
          <a:xfrm>
            <a:off x="304800" y="3505200"/>
            <a:ext cx="4609526" cy="1606990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68144"/>
              </p:ext>
            </p:extLst>
          </p:nvPr>
        </p:nvGraphicFramePr>
        <p:xfrm>
          <a:off x="304800" y="1905000"/>
          <a:ext cx="53276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0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4800" y="1905000"/>
                        <a:ext cx="5327650" cy="1295400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047303"/>
              </p:ext>
            </p:extLst>
          </p:nvPr>
        </p:nvGraphicFramePr>
        <p:xfrm>
          <a:off x="3429000" y="4876800"/>
          <a:ext cx="5419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1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29000" y="4876800"/>
                        <a:ext cx="5419725" cy="13176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04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36133" r="18642" b="8130"/>
          <a:stretch/>
        </p:blipFill>
        <p:spPr>
          <a:xfrm>
            <a:off x="2545840" y="990600"/>
            <a:ext cx="4318586" cy="3276600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527763"/>
              </p:ext>
            </p:extLst>
          </p:nvPr>
        </p:nvGraphicFramePr>
        <p:xfrm>
          <a:off x="1600200" y="4419600"/>
          <a:ext cx="604658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4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4419600"/>
                        <a:ext cx="6046585" cy="14700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0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t="35573" r="13051" b="6139"/>
          <a:stretch/>
        </p:blipFill>
        <p:spPr>
          <a:xfrm rot="2584980">
            <a:off x="502794" y="2193482"/>
            <a:ext cx="3859040" cy="254930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3" t="34297" r="18786" b="5829"/>
          <a:stretch/>
        </p:blipFill>
        <p:spPr>
          <a:xfrm rot="19440103">
            <a:off x="4725598" y="1019312"/>
            <a:ext cx="3668917" cy="3011143"/>
          </a:xfr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906759"/>
              </p:ext>
            </p:extLst>
          </p:nvPr>
        </p:nvGraphicFramePr>
        <p:xfrm>
          <a:off x="3276600" y="5334000"/>
          <a:ext cx="47402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8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6600" y="5334000"/>
                        <a:ext cx="4740275" cy="11525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374349"/>
              </p:ext>
            </p:extLst>
          </p:nvPr>
        </p:nvGraphicFramePr>
        <p:xfrm>
          <a:off x="533400" y="457200"/>
          <a:ext cx="4470400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9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4470400" cy="1087438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t="35645" r="16898" b="7806"/>
          <a:stretch/>
        </p:blipFill>
        <p:spPr>
          <a:xfrm>
            <a:off x="1066800" y="2590800"/>
            <a:ext cx="3487848" cy="249724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37539" r="10720" b="17239"/>
          <a:stretch/>
        </p:blipFill>
        <p:spPr>
          <a:xfrm>
            <a:off x="4495800" y="381000"/>
            <a:ext cx="4520547" cy="2203765"/>
          </a:xfr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031314"/>
              </p:ext>
            </p:extLst>
          </p:nvPr>
        </p:nvGraphicFramePr>
        <p:xfrm>
          <a:off x="609600" y="457200"/>
          <a:ext cx="41322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73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457200"/>
                        <a:ext cx="4132263" cy="1295400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563800"/>
              </p:ext>
            </p:extLst>
          </p:nvPr>
        </p:nvGraphicFramePr>
        <p:xfrm>
          <a:off x="2057400" y="5257800"/>
          <a:ext cx="50149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74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57400" y="5257800"/>
                        <a:ext cx="5014913" cy="1219200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1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6" t="34142" r="38306" b="5853"/>
          <a:stretch/>
        </p:blipFill>
        <p:spPr>
          <a:xfrm>
            <a:off x="838200" y="1828800"/>
            <a:ext cx="1265222" cy="324213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6" t="34419" r="26341" b="6689"/>
          <a:stretch/>
        </p:blipFill>
        <p:spPr>
          <a:xfrm>
            <a:off x="5486400" y="1905000"/>
            <a:ext cx="2822418" cy="3130878"/>
          </a:xfr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017765"/>
              </p:ext>
            </p:extLst>
          </p:nvPr>
        </p:nvGraphicFramePr>
        <p:xfrm>
          <a:off x="762000" y="457200"/>
          <a:ext cx="5418138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90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0" y="457200"/>
                        <a:ext cx="5418138" cy="13176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681166"/>
              </p:ext>
            </p:extLst>
          </p:nvPr>
        </p:nvGraphicFramePr>
        <p:xfrm>
          <a:off x="3124200" y="5105400"/>
          <a:ext cx="5419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91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24200" y="5105400"/>
                        <a:ext cx="5419725" cy="13176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7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36740" r="10667" b="30478"/>
          <a:stretch/>
        </p:blipFill>
        <p:spPr>
          <a:xfrm>
            <a:off x="4191000" y="4724400"/>
            <a:ext cx="4462716" cy="155644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7" t="34709" r="27014" b="6399"/>
          <a:stretch/>
        </p:blipFill>
        <p:spPr>
          <a:xfrm>
            <a:off x="1371600" y="762000"/>
            <a:ext cx="2135863" cy="2449608"/>
          </a:xfr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609217"/>
              </p:ext>
            </p:extLst>
          </p:nvPr>
        </p:nvGraphicFramePr>
        <p:xfrm>
          <a:off x="609600" y="3810000"/>
          <a:ext cx="4470400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4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3810000"/>
                        <a:ext cx="4470400" cy="108743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289997"/>
              </p:ext>
            </p:extLst>
          </p:nvPr>
        </p:nvGraphicFramePr>
        <p:xfrm>
          <a:off x="3886200" y="914400"/>
          <a:ext cx="4429125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5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6200" y="914400"/>
                        <a:ext cx="4429125" cy="1077912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68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9555</TotalTime>
  <Words>76</Words>
  <Application>Microsoft Office PowerPoint</Application>
  <PresentationFormat>On-screen Show (4:3)</PresentationFormat>
  <Paragraphs>8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Source Sans Pro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154</cp:revision>
  <dcterms:created xsi:type="dcterms:W3CDTF">2016-01-27T01:38:32Z</dcterms:created>
  <dcterms:modified xsi:type="dcterms:W3CDTF">2019-08-01T18:08:27Z</dcterms:modified>
</cp:coreProperties>
</file>