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306" r:id="rId4"/>
    <p:sldId id="302" r:id="rId5"/>
    <p:sldId id="303" r:id="rId6"/>
    <p:sldId id="304" r:id="rId7"/>
    <p:sldId id="301" r:id="rId8"/>
    <p:sldId id="32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E28"/>
    <a:srgbClr val="F8836C"/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5" autoAdjust="0"/>
    <p:restoredTop sz="94660"/>
  </p:normalViewPr>
  <p:slideViewPr>
    <p:cSldViewPr>
      <p:cViewPr varScale="1">
        <p:scale>
          <a:sx n="114" d="100"/>
          <a:sy n="114" d="100"/>
        </p:scale>
        <p:origin x="11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7C0E28"/>
            </a:gs>
            <a:gs pos="66000">
              <a:srgbClr val="FF0000"/>
            </a:gs>
            <a:gs pos="100000">
              <a:srgbClr val="F8836C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30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City of Homer Municipal Art Inventory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16" y="3581400"/>
            <a:ext cx="8686800" cy="243840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Parks, Art, Recreation &amp; Culture 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Source Sans Pro" panose="020B0503030403020204" pitchFamily="34" charset="0"/>
              </a:rPr>
              <a:t>Section 4 – Artwork located at City Hall - Sister City Collection from Teshio, Japan</a:t>
            </a:r>
            <a:r>
              <a:rPr lang="en-US" sz="1600" dirty="0">
                <a:latin typeface="Source Sans Pro" panose="020B0503030403020204" pitchFamily="34" charset="0"/>
              </a:rPr>
              <a:t> </a:t>
            </a:r>
            <a:r>
              <a:rPr lang="en-US" sz="1600" dirty="0" smtClean="0">
                <a:latin typeface="Source Sans Pro" panose="020B0503030403020204" pitchFamily="34" charset="0"/>
              </a:rPr>
              <a:t>with a few pieces from Auckland, New Zealand and Lampang, </a:t>
            </a:r>
            <a:r>
              <a:rPr lang="en-US" sz="1600" dirty="0" smtClean="0">
                <a:latin typeface="Source Sans Pro" panose="020B0503030403020204" pitchFamily="34" charset="0"/>
              </a:rPr>
              <a:t>Thailand</a:t>
            </a:r>
          </a:p>
          <a:p>
            <a:pPr algn="ctr"/>
            <a:r>
              <a:rPr lang="en-US" sz="1600" dirty="0" smtClean="0">
                <a:latin typeface="Source Sans Pro" panose="020B0503030403020204" pitchFamily="34" charset="0"/>
              </a:rPr>
              <a:t>This collection has been divided into smaller sections to ease in viewing.</a:t>
            </a:r>
            <a:endParaRPr lang="en-US" sz="16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3" t="35567" r="32499" b="5306"/>
          <a:stretch/>
        </p:blipFill>
        <p:spPr>
          <a:xfrm>
            <a:off x="2971801" y="371475"/>
            <a:ext cx="2743199" cy="4200526"/>
          </a:xfrm>
          <a:ln w="19050">
            <a:noFill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200702"/>
              </p:ext>
            </p:extLst>
          </p:nvPr>
        </p:nvGraphicFramePr>
        <p:xfrm>
          <a:off x="914400" y="4724400"/>
          <a:ext cx="7299325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8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724400"/>
                        <a:ext cx="7299325" cy="177482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9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2" t="35213" r="33392" b="5564"/>
          <a:stretch/>
        </p:blipFill>
        <p:spPr>
          <a:xfrm>
            <a:off x="3505200" y="381000"/>
            <a:ext cx="2374271" cy="4044278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656157"/>
              </p:ext>
            </p:extLst>
          </p:nvPr>
        </p:nvGraphicFramePr>
        <p:xfrm>
          <a:off x="762000" y="4495800"/>
          <a:ext cx="7383463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2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4495800"/>
                        <a:ext cx="7383463" cy="1795463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76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2" t="37133" r="21838" b="6489"/>
          <a:stretch/>
        </p:blipFill>
        <p:spPr>
          <a:xfrm>
            <a:off x="2743200" y="2819400"/>
            <a:ext cx="3810000" cy="334166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29420"/>
              </p:ext>
            </p:extLst>
          </p:nvPr>
        </p:nvGraphicFramePr>
        <p:xfrm>
          <a:off x="914400" y="838200"/>
          <a:ext cx="7208838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2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838200"/>
                        <a:ext cx="7208838" cy="17526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4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t="36889" r="10891" b="19753"/>
          <a:stretch/>
        </p:blipFill>
        <p:spPr>
          <a:xfrm>
            <a:off x="838200" y="2743200"/>
            <a:ext cx="7086600" cy="3285005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40425"/>
              </p:ext>
            </p:extLst>
          </p:nvPr>
        </p:nvGraphicFramePr>
        <p:xfrm>
          <a:off x="838200" y="533400"/>
          <a:ext cx="7259638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6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533400"/>
                        <a:ext cx="7259638" cy="17653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7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39056" r="11812" b="16739"/>
          <a:stretch/>
        </p:blipFill>
        <p:spPr>
          <a:xfrm>
            <a:off x="1219200" y="2704328"/>
            <a:ext cx="6324600" cy="3051730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728204"/>
              </p:ext>
            </p:extLst>
          </p:nvPr>
        </p:nvGraphicFramePr>
        <p:xfrm>
          <a:off x="914400" y="533400"/>
          <a:ext cx="7246938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0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533400"/>
                        <a:ext cx="7246938" cy="176212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0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34874" r="10326" b="7255"/>
          <a:stretch/>
        </p:blipFill>
        <p:spPr>
          <a:xfrm>
            <a:off x="1447800" y="2359613"/>
            <a:ext cx="6553200" cy="3990826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31548"/>
              </p:ext>
            </p:extLst>
          </p:nvPr>
        </p:nvGraphicFramePr>
        <p:xfrm>
          <a:off x="1066800" y="304800"/>
          <a:ext cx="7383463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8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304800"/>
                        <a:ext cx="7383463" cy="179546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5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8497652"/>
              </p:ext>
            </p:extLst>
          </p:nvPr>
        </p:nvGraphicFramePr>
        <p:xfrm>
          <a:off x="609601" y="174392"/>
          <a:ext cx="5638800" cy="1987724"/>
        </p:xfrm>
        <a:graphic>
          <a:graphicData uri="http://schemas.openxmlformats.org/drawingml/2006/table">
            <a:tbl>
              <a:tblPr/>
              <a:tblGrid>
                <a:gridCol w="697834">
                  <a:extLst>
                    <a:ext uri="{9D8B030D-6E8A-4147-A177-3AD203B41FA5}">
                      <a16:colId xmlns:a16="http://schemas.microsoft.com/office/drawing/2014/main" val="818707542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4010224390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2744133499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2712522936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2499860426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291391356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3407080014"/>
                    </a:ext>
                  </a:extLst>
                </a:gridCol>
                <a:gridCol w="591524">
                  <a:extLst>
                    <a:ext uri="{9D8B030D-6E8A-4147-A177-3AD203B41FA5}">
                      <a16:colId xmlns:a16="http://schemas.microsoft.com/office/drawing/2014/main" val="1019881470"/>
                    </a:ext>
                  </a:extLst>
                </a:gridCol>
                <a:gridCol w="800298">
                  <a:extLst>
                    <a:ext uri="{9D8B030D-6E8A-4147-A177-3AD203B41FA5}">
                      <a16:colId xmlns:a16="http://schemas.microsoft.com/office/drawing/2014/main" val="3849865015"/>
                    </a:ext>
                  </a:extLst>
                </a:gridCol>
              </a:tblGrid>
              <a:tr h="363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LOCATION</a:t>
                      </a:r>
                    </a:p>
                  </a:txBody>
                  <a:tcPr marL="2714" marR="2714" marT="2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TITLE / DESCRIPTION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ACCESS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CONDITION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SIZE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ARTIST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MEDIUM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DATE ACQUIRED / COST 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OWNERSHIP /               NOTES</a:t>
                      </a:r>
                    </a:p>
                  </a:txBody>
                  <a:tcPr marL="2714" marR="2714" marT="27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6548"/>
                  </a:ext>
                </a:extLst>
              </a:tr>
              <a:tr h="32709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CITY HALL CONFERENCE ROOM</a:t>
                      </a:r>
                    </a:p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463501"/>
                  </a:ext>
                </a:extLst>
              </a:tr>
              <a:tr h="6786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City Hall Conference Room South wall case/ bottom shelf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Tea cup with top and base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In glass case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Excellent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5.5 X 4 inches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Ceramic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effectLst/>
                          <a:latin typeface="Source Sans Pro" panose="020B0503030403020204" pitchFamily="34" charset="0"/>
                          <a:cs typeface="Arial" panose="020B0604020202020204" pitchFamily="34" charset="0"/>
                        </a:rPr>
                        <a:t>City of Homer /             from Lampang City, Thailand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974729"/>
                  </a:ext>
                </a:extLst>
              </a:tr>
            </a:tbl>
          </a:graphicData>
        </a:graphic>
      </p:graphicFrame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1" y="2207836"/>
            <a:ext cx="3172403" cy="452596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161599"/>
              </p:ext>
            </p:extLst>
          </p:nvPr>
        </p:nvGraphicFramePr>
        <p:xfrm>
          <a:off x="3810000" y="4814528"/>
          <a:ext cx="5105403" cy="1695432"/>
        </p:xfrm>
        <a:graphic>
          <a:graphicData uri="http://schemas.openxmlformats.org/drawingml/2006/table">
            <a:tbl>
              <a:tblPr/>
              <a:tblGrid>
                <a:gridCol w="567267">
                  <a:extLst>
                    <a:ext uri="{9D8B030D-6E8A-4147-A177-3AD203B41FA5}">
                      <a16:colId xmlns:a16="http://schemas.microsoft.com/office/drawing/2014/main" val="2263137161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1870528422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3154516183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3649656005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2829252519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750627827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4005557844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3774583900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3312643956"/>
                    </a:ext>
                  </a:extLst>
                </a:gridCol>
              </a:tblGrid>
              <a:tr h="390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LOCATION</a:t>
                      </a:r>
                    </a:p>
                  </a:txBody>
                  <a:tcPr marL="5531" marR="5531" marT="5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TITLE / DESCRIPTION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ACCESS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CONDITION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SIZE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ARTIST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MEDIUM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DATE ACQUIRED / COST 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OWNERSHIP /               NOTES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53246"/>
                  </a:ext>
                </a:extLst>
              </a:tr>
              <a:tr h="31277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CITY HALL CONFERENCE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ROOM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5531" marR="5531" marT="5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48283"/>
                  </a:ext>
                </a:extLst>
              </a:tr>
              <a:tr h="6206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South wall case/ bottom shelf</a:t>
                      </a:r>
                    </a:p>
                  </a:txBody>
                  <a:tcPr marL="5531" marR="5531" marT="5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Kiwi doll in woven box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In glass case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Excellent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4x5x4 inches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Manufactured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Cloth / grass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Unknown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Source Sans Pro" panose="020B0503030403020204" pitchFamily="34" charset="0"/>
                        </a:rPr>
                        <a:t>City of Homer /             from Aukland,                New Zealand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9126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397" y="666955"/>
            <a:ext cx="2589235" cy="41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9559</TotalTime>
  <Words>183</Words>
  <Application>Microsoft Office PowerPoint</Application>
  <PresentationFormat>On-screen Show (4:3)</PresentationFormat>
  <Paragraphs>47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Source Sans Pro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154</cp:revision>
  <dcterms:created xsi:type="dcterms:W3CDTF">2016-01-27T01:38:32Z</dcterms:created>
  <dcterms:modified xsi:type="dcterms:W3CDTF">2019-08-01T18:09:05Z</dcterms:modified>
</cp:coreProperties>
</file>