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36" r:id="rId3"/>
    <p:sldId id="337" r:id="rId4"/>
    <p:sldId id="338" r:id="rId5"/>
    <p:sldId id="339" r:id="rId6"/>
    <p:sldId id="34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DD9B"/>
    <a:srgbClr val="996600"/>
    <a:srgbClr val="FFCC66"/>
    <a:srgbClr val="72AC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65" autoAdjust="0"/>
    <p:restoredTop sz="94660"/>
  </p:normalViewPr>
  <p:slideViewPr>
    <p:cSldViewPr>
      <p:cViewPr varScale="1">
        <p:scale>
          <a:sx n="114" d="100"/>
          <a:sy n="114" d="100"/>
        </p:scale>
        <p:origin x="117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3F46E-8E78-44E3-A8E7-22F5B5FB696C}" type="datetimeFigureOut">
              <a:rPr lang="en-US" smtClean="0"/>
              <a:t>8/1/2019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6E221-E391-4818-923D-E7E6EE5E51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14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">
        <p:random/>
        <p:sndAc>
          <p:stSnd>
            <p:snd r:embed="rId1" name="camera.wav"/>
          </p:stSnd>
        </p:sndAc>
      </p:transition>
    </mc:Choice>
    <mc:Fallback xmlns="">
      <p:transition advTm="1000">
        <p:random/>
        <p:sndAc>
          <p:stSnd>
            <p:snd r:embed="rId3" name="camera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3F46E-8E78-44E3-A8E7-22F5B5FB696C}" type="datetimeFigureOut">
              <a:rPr lang="en-US" smtClean="0"/>
              <a:t>8/1/2019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6E221-E391-4818-923D-E7E6EE5E51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53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">
        <p:random/>
        <p:sndAc>
          <p:stSnd>
            <p:snd r:embed="rId1" name="camera.wav"/>
          </p:stSnd>
        </p:sndAc>
      </p:transition>
    </mc:Choice>
    <mc:Fallback xmlns="">
      <p:transition advTm="1000">
        <p:random/>
        <p:sndAc>
          <p:stSnd>
            <p:snd r:embed="rId3" name="camera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3F46E-8E78-44E3-A8E7-22F5B5FB696C}" type="datetimeFigureOut">
              <a:rPr lang="en-US" smtClean="0"/>
              <a:t>8/1/2019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6E221-E391-4818-923D-E7E6EE5E51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44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">
        <p:random/>
        <p:sndAc>
          <p:stSnd>
            <p:snd r:embed="rId1" name="camera.wav"/>
          </p:stSnd>
        </p:sndAc>
      </p:transition>
    </mc:Choice>
    <mc:Fallback xmlns="">
      <p:transition advTm="1000">
        <p:random/>
        <p:sndAc>
          <p:stSnd>
            <p:snd r:embed="rId3" name="camera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3F46E-8E78-44E3-A8E7-22F5B5FB696C}" type="datetimeFigureOut">
              <a:rPr lang="en-US" smtClean="0"/>
              <a:t>8/1/2019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6E221-E391-4818-923D-E7E6EE5E51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30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">
        <p:random/>
        <p:sndAc>
          <p:stSnd>
            <p:snd r:embed="rId1" name="camera.wav"/>
          </p:stSnd>
        </p:sndAc>
      </p:transition>
    </mc:Choice>
    <mc:Fallback xmlns="">
      <p:transition advTm="1000">
        <p:random/>
        <p:sndAc>
          <p:stSnd>
            <p:snd r:embed="rId3" name="camera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3F46E-8E78-44E3-A8E7-22F5B5FB696C}" type="datetimeFigureOut">
              <a:rPr lang="en-US" smtClean="0"/>
              <a:t>8/1/2019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6E221-E391-4818-923D-E7E6EE5E51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49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">
        <p:random/>
        <p:sndAc>
          <p:stSnd>
            <p:snd r:embed="rId1" name="camera.wav"/>
          </p:stSnd>
        </p:sndAc>
      </p:transition>
    </mc:Choice>
    <mc:Fallback xmlns="">
      <p:transition advTm="1000">
        <p:random/>
        <p:sndAc>
          <p:stSnd>
            <p:snd r:embed="rId3" name="camera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3F46E-8E78-44E3-A8E7-22F5B5FB696C}" type="datetimeFigureOut">
              <a:rPr lang="en-US" smtClean="0"/>
              <a:t>8/1/2019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6E221-E391-4818-923D-E7E6EE5E51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32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">
        <p:random/>
        <p:sndAc>
          <p:stSnd>
            <p:snd r:embed="rId1" name="camera.wav"/>
          </p:stSnd>
        </p:sndAc>
      </p:transition>
    </mc:Choice>
    <mc:Fallback xmlns="">
      <p:transition advTm="1000">
        <p:random/>
        <p:sndAc>
          <p:stSnd>
            <p:snd r:embed="rId3" name="camera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3F46E-8E78-44E3-A8E7-22F5B5FB696C}" type="datetimeFigureOut">
              <a:rPr lang="en-US" smtClean="0"/>
              <a:t>8/1/2019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6E221-E391-4818-923D-E7E6EE5E51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96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">
        <p:random/>
        <p:sndAc>
          <p:stSnd>
            <p:snd r:embed="rId1" name="camera.wav"/>
          </p:stSnd>
        </p:sndAc>
      </p:transition>
    </mc:Choice>
    <mc:Fallback xmlns="">
      <p:transition advTm="1000">
        <p:random/>
        <p:sndAc>
          <p:stSnd>
            <p:snd r:embed="rId3" name="camera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3F46E-8E78-44E3-A8E7-22F5B5FB696C}" type="datetimeFigureOut">
              <a:rPr lang="en-US" smtClean="0"/>
              <a:t>8/1/2019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6E221-E391-4818-923D-E7E6EE5E51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07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">
        <p:random/>
        <p:sndAc>
          <p:stSnd>
            <p:snd r:embed="rId1" name="camera.wav"/>
          </p:stSnd>
        </p:sndAc>
      </p:transition>
    </mc:Choice>
    <mc:Fallback xmlns="">
      <p:transition advTm="1000">
        <p:random/>
        <p:sndAc>
          <p:stSnd>
            <p:snd r:embed="rId3" name="camera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3F46E-8E78-44E3-A8E7-22F5B5FB696C}" type="datetimeFigureOut">
              <a:rPr lang="en-US" smtClean="0"/>
              <a:t>8/1/2019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6E221-E391-4818-923D-E7E6EE5E51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49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">
        <p:random/>
        <p:sndAc>
          <p:stSnd>
            <p:snd r:embed="rId1" name="camera.wav"/>
          </p:stSnd>
        </p:sndAc>
      </p:transition>
    </mc:Choice>
    <mc:Fallback xmlns="">
      <p:transition advTm="1000">
        <p:random/>
        <p:sndAc>
          <p:stSnd>
            <p:snd r:embed="rId3" name="camera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3F46E-8E78-44E3-A8E7-22F5B5FB696C}" type="datetimeFigureOut">
              <a:rPr lang="en-US" smtClean="0"/>
              <a:t>8/1/2019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6E221-E391-4818-923D-E7E6EE5E51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67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">
        <p:random/>
        <p:sndAc>
          <p:stSnd>
            <p:snd r:embed="rId1" name="camera.wav"/>
          </p:stSnd>
        </p:sndAc>
      </p:transition>
    </mc:Choice>
    <mc:Fallback xmlns="">
      <p:transition advTm="1000">
        <p:random/>
        <p:sndAc>
          <p:stSnd>
            <p:snd r:embed="rId3" name="camera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3F46E-8E78-44E3-A8E7-22F5B5FB696C}" type="datetimeFigureOut">
              <a:rPr lang="en-US" smtClean="0"/>
              <a:t>8/1/2019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6E221-E391-4818-923D-E7E6EE5E51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29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">
        <p:random/>
        <p:sndAc>
          <p:stSnd>
            <p:snd r:embed="rId1" name="camera.wav"/>
          </p:stSnd>
        </p:sndAc>
      </p:transition>
    </mc:Choice>
    <mc:Fallback xmlns="">
      <p:transition advTm="1000">
        <p:random/>
        <p:sndAc>
          <p:stSnd>
            <p:snd r:embed="rId3" name="camera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3F46E-8E78-44E3-A8E7-22F5B5FB696C}" type="datetimeFigureOut">
              <a:rPr lang="en-US" smtClean="0"/>
              <a:t>8/1/2019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6E221-E391-4818-923D-E7E6EE5E51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897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250" advTm="1000">
        <p:random/>
        <p:sndAc>
          <p:stSnd>
            <p:snd r:embed="rId13" name="camera.wav"/>
          </p:stSnd>
        </p:sndAc>
      </p:transition>
    </mc:Choice>
    <mc:Fallback xmlns="">
      <p:transition advTm="1000">
        <p:random/>
        <p:sndAc>
          <p:stSnd>
            <p:snd r:embed="rId14" name="camera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10" Type="http://schemas.openxmlformats.org/officeDocument/2006/relationships/audio" Target="../media/audio1.wav"/><Relationship Id="rId4" Type="http://schemas.openxmlformats.org/officeDocument/2006/relationships/image" Target="../media/image3.jpg"/><Relationship Id="rId9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5" Type="http://schemas.openxmlformats.org/officeDocument/2006/relationships/audio" Target="../media/audio1.wav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5" Type="http://schemas.openxmlformats.org/officeDocument/2006/relationships/audio" Target="../media/audio1.wav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rgbClr val="0070C0"/>
            </a:gs>
            <a:gs pos="66000">
              <a:schemeClr val="tx2">
                <a:lumMod val="40000"/>
                <a:lumOff val="6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04800"/>
            <a:ext cx="8839200" cy="91439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City of Homer Municipal Art Inventory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962400"/>
            <a:ext cx="8610600" cy="2644774"/>
          </a:xfrm>
          <a:noFill/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Photos and Information Prepared and Presented by 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Jim Lavrakas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Far North Photography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In Collaboration with the City of Homer 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Parks, Art, Recreation &amp; Culture </a:t>
            </a:r>
            <a:r>
              <a:rPr lang="en-US" sz="2400" dirty="0" smtClean="0">
                <a:solidFill>
                  <a:schemeClr val="tx2"/>
                </a:solidFill>
              </a:rPr>
              <a:t>Advisory </a:t>
            </a:r>
            <a:r>
              <a:rPr lang="en-US" sz="2400" dirty="0" smtClean="0">
                <a:solidFill>
                  <a:schemeClr val="tx2"/>
                </a:solidFill>
              </a:rPr>
              <a:t>Commission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4478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Source Sans Pro" panose="020B0503030403020204" pitchFamily="34" charset="0"/>
              </a:rPr>
              <a:t>Section 6</a:t>
            </a:r>
            <a:r>
              <a:rPr lang="en-US" dirty="0" smtClean="0">
                <a:latin typeface="Source Sans Pro" panose="020B0503030403020204" pitchFamily="34" charset="0"/>
              </a:rPr>
              <a:t>– </a:t>
            </a:r>
            <a:r>
              <a:rPr lang="en-US" dirty="0" smtClean="0">
                <a:latin typeface="Source Sans Pro" panose="020B0503030403020204" pitchFamily="34" charset="0"/>
              </a:rPr>
              <a:t>Artwork located at </a:t>
            </a:r>
            <a:r>
              <a:rPr lang="en-US" dirty="0" smtClean="0">
                <a:latin typeface="Source Sans Pro" panose="020B0503030403020204" pitchFamily="34" charset="0"/>
              </a:rPr>
              <a:t>the </a:t>
            </a:r>
            <a:r>
              <a:rPr lang="en-US" dirty="0" smtClean="0">
                <a:latin typeface="Source Sans Pro" panose="020B0503030403020204" pitchFamily="34" charset="0"/>
              </a:rPr>
              <a:t>Harbormaster’s Office</a:t>
            </a:r>
            <a:endParaRPr lang="en-US" dirty="0"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1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">
        <p:random/>
        <p:sndAc>
          <p:stSnd>
            <p:snd r:embed="rId2" name="camera.wav"/>
          </p:stSnd>
        </p:sndAc>
      </p:transition>
    </mc:Choice>
    <mc:Fallback xmlns="">
      <p:transition advTm="1000">
        <p:random/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7" t="33748" r="29890" b="3344"/>
          <a:stretch/>
        </p:blipFill>
        <p:spPr>
          <a:xfrm>
            <a:off x="431076" y="1828800"/>
            <a:ext cx="2769324" cy="4267200"/>
          </a:xfr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2030999"/>
              </p:ext>
            </p:extLst>
          </p:nvPr>
        </p:nvGraphicFramePr>
        <p:xfrm>
          <a:off x="457200" y="457200"/>
          <a:ext cx="5257800" cy="1078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32" name="Worksheet" r:id="rId5" imgW="14154156" imgH="3057480" progId="Excel.Sheet.12">
                  <p:embed/>
                </p:oleObj>
              </mc:Choice>
              <mc:Fallback>
                <p:oleObj name="Worksheet" r:id="rId5" imgW="14154156" imgH="30574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200" y="457200"/>
                        <a:ext cx="5257800" cy="1078607"/>
                      </a:xfrm>
                      <a:prstGeom prst="rect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3956" y="441542"/>
            <a:ext cx="2693839" cy="4435258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6617948"/>
              </p:ext>
            </p:extLst>
          </p:nvPr>
        </p:nvGraphicFramePr>
        <p:xfrm>
          <a:off x="3352800" y="5121277"/>
          <a:ext cx="5217417" cy="141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33" name="Worksheet" r:id="rId8" imgW="14154156" imgH="3286170" progId="Excel.Sheet.12">
                  <p:embed/>
                </p:oleObj>
              </mc:Choice>
              <mc:Fallback>
                <p:oleObj name="Worksheet" r:id="rId8" imgW="14154156" imgH="32861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352800" y="5121277"/>
                        <a:ext cx="5217417" cy="1416050"/>
                      </a:xfrm>
                      <a:prstGeom prst="rect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429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">
        <p:random/>
        <p:sndAc>
          <p:stSnd>
            <p:snd r:embed="rId3" name="camera.wav"/>
          </p:stSnd>
        </p:sndAc>
      </p:transition>
    </mc:Choice>
    <mc:Fallback xmlns="">
      <p:transition advTm="1000">
        <p:random/>
        <p:sndAc>
          <p:stSnd>
            <p:snd r:embed="rId10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31" t="35547" r="34589" b="3926"/>
          <a:stretch/>
        </p:blipFill>
        <p:spPr>
          <a:xfrm rot="16200000">
            <a:off x="2659207" y="-1363807"/>
            <a:ext cx="3825586" cy="7162800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0333005"/>
              </p:ext>
            </p:extLst>
          </p:nvPr>
        </p:nvGraphicFramePr>
        <p:xfrm>
          <a:off x="685800" y="4572000"/>
          <a:ext cx="7924800" cy="1840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14" name="Worksheet" r:id="rId5" imgW="14154156" imgH="3286170" progId="Excel.Sheet.12">
                  <p:embed/>
                </p:oleObj>
              </mc:Choice>
              <mc:Fallback>
                <p:oleObj name="Worksheet" r:id="rId5" imgW="14154156" imgH="32861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5800" y="4572000"/>
                        <a:ext cx="7924800" cy="1840865"/>
                      </a:xfrm>
                      <a:prstGeom prst="rect">
                        <a:avLst/>
                      </a:prstGeom>
                      <a:ln w="28575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990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">
        <p:random/>
        <p:sndAc>
          <p:stSnd>
            <p:snd r:embed="rId3" name="camera.wav"/>
          </p:stSnd>
        </p:sndAc>
      </p:transition>
    </mc:Choice>
    <mc:Fallback xmlns="">
      <p:transition advTm="1000">
        <p:random/>
        <p:sndAc>
          <p:stSnd>
            <p:snd r:embed="rId7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3" t="35546" r="21558" b="6938"/>
          <a:stretch/>
        </p:blipFill>
        <p:spPr>
          <a:xfrm>
            <a:off x="2514600" y="2514600"/>
            <a:ext cx="4457698" cy="3962400"/>
          </a:xfrm>
          <a:ln w="28575">
            <a:solidFill>
              <a:schemeClr val="tx1"/>
            </a:solidFill>
          </a:ln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6012547"/>
              </p:ext>
            </p:extLst>
          </p:nvPr>
        </p:nvGraphicFramePr>
        <p:xfrm>
          <a:off x="533400" y="457200"/>
          <a:ext cx="800100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38" name="Worksheet" r:id="rId5" imgW="14154156" imgH="3581280" progId="Excel.Sheet.12">
                  <p:embed/>
                </p:oleObj>
              </mc:Choice>
              <mc:Fallback>
                <p:oleObj name="Worksheet" r:id="rId5" imgW="14154156" imgH="35812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3400" y="457200"/>
                        <a:ext cx="8001000" cy="1905000"/>
                      </a:xfrm>
                      <a:prstGeom prst="rect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398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">
        <p:random/>
        <p:sndAc>
          <p:stSnd>
            <p:snd r:embed="rId3" name="camera.wav"/>
          </p:stSnd>
        </p:sndAc>
      </p:transition>
    </mc:Choice>
    <mc:Fallback xmlns="">
      <p:transition advTm="1000">
        <p:random/>
        <p:sndAc>
          <p:stSnd>
            <p:snd r:embed="rId7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9" t="35546" r="27112" b="3343"/>
          <a:stretch/>
        </p:blipFill>
        <p:spPr>
          <a:xfrm>
            <a:off x="2782888" y="321056"/>
            <a:ext cx="3505200" cy="4256316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088" y="4800600"/>
            <a:ext cx="8686800" cy="178689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7468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">
        <p:random/>
        <p:sndAc>
          <p:stSnd>
            <p:snd r:embed="rId2" name="camera.wav"/>
          </p:stSnd>
        </p:sndAc>
      </p:transition>
    </mc:Choice>
    <mc:Fallback xmlns="">
      <p:transition advTm="1000">
        <p:random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2" t="39142" r="24336" b="5064"/>
          <a:stretch/>
        </p:blipFill>
        <p:spPr>
          <a:xfrm>
            <a:off x="2438400" y="2362200"/>
            <a:ext cx="4260040" cy="388937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020" y="381000"/>
            <a:ext cx="7162800" cy="16674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8414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">
        <p:random/>
        <p:sndAc>
          <p:stSnd>
            <p:snd r:embed="rId2" name="camera.wav"/>
          </p:stSnd>
        </p:sndAc>
      </p:transition>
    </mc:Choice>
    <mc:Fallback xmlns="">
      <p:transition advTm="1000">
        <p:random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8494</TotalTime>
  <Words>43</Words>
  <Application>Microsoft Office PowerPoint</Application>
  <PresentationFormat>On-screen Show (4:3)</PresentationFormat>
  <Paragraphs>7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Source Sans Pro</vt:lpstr>
      <vt:lpstr>Office Theme</vt:lpstr>
      <vt:lpstr>Worksheet</vt:lpstr>
      <vt:lpstr>City of Homer Municipal Art Inventory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Renee Krause</dc:creator>
  <cp:lastModifiedBy>Renee Krause</cp:lastModifiedBy>
  <cp:revision>143</cp:revision>
  <dcterms:created xsi:type="dcterms:W3CDTF">2016-01-27T01:38:32Z</dcterms:created>
  <dcterms:modified xsi:type="dcterms:W3CDTF">2019-08-01T17:35:31Z</dcterms:modified>
</cp:coreProperties>
</file>