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1" r:id="rId3"/>
    <p:sldId id="362" r:id="rId4"/>
    <p:sldId id="3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D9B"/>
    <a:srgbClr val="996600"/>
    <a:srgbClr val="FFCC66"/>
    <a:srgbClr val="72A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8" autoAdjust="0"/>
    <p:restoredTop sz="94660"/>
  </p:normalViewPr>
  <p:slideViewPr>
    <p:cSldViewPr>
      <p:cViewPr varScale="1">
        <p:scale>
          <a:sx n="109" d="100"/>
          <a:sy n="109" d="100"/>
        </p:scale>
        <p:origin x="19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3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4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0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9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2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6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9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7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9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F46E-8E78-44E3-A8E7-22F5B5FB696C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6E221-E391-4818-923D-E7E6EE5E5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9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13" name="camera.wav"/>
          </p:stSnd>
        </p:sndAc>
      </p:transition>
    </mc:Choice>
    <mc:Fallback xmlns="">
      <p:transition advTm="1000">
        <p:random/>
        <p:sndAc>
          <p:stSnd>
            <p:snd r:embed="rId14" name="camera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audio" Target="../media/audio1.wav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audio" Target="../media/audio1.wav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1"/>
            <a:ext cx="8839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City of Homer Municipal Art Inventory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971800"/>
            <a:ext cx="8686800" cy="3178174"/>
          </a:xfrm>
          <a:noFill/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Photos and Information Prepared and Presented by 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Jim Lavrakas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Far North Photography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In Collaboration with the City of Homer 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Parks, Art, Recreation &amp; Culture Advisory Commission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ource Sans Pro" panose="020B0503030403020204" pitchFamily="34" charset="0"/>
              </a:rPr>
              <a:t>Section 7 – Artwork located at Public Works Department</a:t>
            </a:r>
            <a:endParaRPr lang="en-US" dirty="0"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1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2" name="camera.wav"/>
          </p:stSnd>
        </p:sndAc>
      </p:transition>
    </mc:Choice>
    <mc:Fallback xmlns="">
      <p:transition advTm="1000">
        <p:random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7" t="33750" r="29890" b="5140"/>
          <a:stretch/>
        </p:blipFill>
        <p:spPr>
          <a:xfrm flipH="1">
            <a:off x="3429000" y="457200"/>
            <a:ext cx="2514600" cy="4022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4648200"/>
            <a:ext cx="7609005" cy="19812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327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2" name="camera.wav"/>
          </p:stSnd>
        </p:sndAc>
      </p:transition>
    </mc:Choice>
    <mc:Fallback xmlns="">
      <p:transition advTm="1000">
        <p:random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77" t="37344" r="18779" b="6938"/>
          <a:stretch/>
        </p:blipFill>
        <p:spPr>
          <a:xfrm>
            <a:off x="2362200" y="2895600"/>
            <a:ext cx="4514056" cy="341306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57200"/>
            <a:ext cx="8266112" cy="204668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3888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2" name="camera.wav"/>
          </p:stSnd>
        </p:sndAc>
      </p:transition>
    </mc:Choice>
    <mc:Fallback xmlns="">
      <p:transition advTm="1000">
        <p:random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8" t="33750" r="29890" b="5140"/>
          <a:stretch/>
        </p:blipFill>
        <p:spPr>
          <a:xfrm>
            <a:off x="6019800" y="2500244"/>
            <a:ext cx="2895600" cy="39380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5029200"/>
            <a:ext cx="5475405" cy="14146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1774" y="499146"/>
            <a:ext cx="6137334" cy="13296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5" t="34444" r="33687" b="4444"/>
          <a:stretch/>
        </p:blipFill>
        <p:spPr>
          <a:xfrm>
            <a:off x="304800" y="369234"/>
            <a:ext cx="2362201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">
        <p:random/>
        <p:sndAc>
          <p:stSnd>
            <p:snd r:embed="rId2" name="camera.wav"/>
          </p:stSnd>
        </p:sndAc>
      </p:transition>
    </mc:Choice>
    <mc:Fallback xmlns="">
      <p:transition advTm="1000">
        <p:random/>
        <p:sndAc>
          <p:stSnd>
            <p:snd r:embed="rId7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8488</TotalTime>
  <Words>43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Source Sans Pro</vt:lpstr>
      <vt:lpstr>Office Theme</vt:lpstr>
      <vt:lpstr>City of Homer Municipal Art Inventory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Krause</dc:creator>
  <cp:lastModifiedBy>Renee Krause</cp:lastModifiedBy>
  <cp:revision>146</cp:revision>
  <dcterms:created xsi:type="dcterms:W3CDTF">2016-01-27T01:38:32Z</dcterms:created>
  <dcterms:modified xsi:type="dcterms:W3CDTF">2020-12-09T19:18:44Z</dcterms:modified>
</cp:coreProperties>
</file>