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30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4" autoAdjust="0"/>
    <p:restoredTop sz="94660"/>
  </p:normalViewPr>
  <p:slideViewPr>
    <p:cSldViewPr>
      <p:cViewPr varScale="1">
        <p:scale>
          <a:sx n="77" d="100"/>
          <a:sy n="77" d="100"/>
        </p:scale>
        <p:origin x="14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7000" t="30000" r="37000" b="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839200" cy="990599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City of Homer Municipal Art Inventory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99" y="3886200"/>
            <a:ext cx="8763000" cy="2797174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Photos and Information Prepared and Presented by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Jim Lavrakas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Far North Photography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In Collaboration with the City of Homer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Parks, Art, Recreation &amp; Culture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610" y="1600200"/>
            <a:ext cx="532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section consists of artwork located within City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33930" r="13063" b="4995"/>
          <a:stretch/>
        </p:blipFill>
        <p:spPr>
          <a:xfrm>
            <a:off x="1447800" y="1981200"/>
            <a:ext cx="6324600" cy="4455262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77216"/>
              </p:ext>
            </p:extLst>
          </p:nvPr>
        </p:nvGraphicFramePr>
        <p:xfrm>
          <a:off x="1600199" y="304800"/>
          <a:ext cx="6268997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8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199" y="304800"/>
                        <a:ext cx="6268997" cy="1524000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3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34336" r="19007" b="5310"/>
          <a:stretch/>
        </p:blipFill>
        <p:spPr>
          <a:xfrm>
            <a:off x="1905000" y="2286000"/>
            <a:ext cx="5233987" cy="4285327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03948"/>
              </p:ext>
            </p:extLst>
          </p:nvPr>
        </p:nvGraphicFramePr>
        <p:xfrm>
          <a:off x="762000" y="228600"/>
          <a:ext cx="7586663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228600"/>
                        <a:ext cx="7586663" cy="184467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052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35461" r="10163" b="10085"/>
          <a:stretch/>
        </p:blipFill>
        <p:spPr>
          <a:xfrm>
            <a:off x="1219200" y="2514600"/>
            <a:ext cx="6705599" cy="3808303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4771"/>
              </p:ext>
            </p:extLst>
          </p:nvPr>
        </p:nvGraphicFramePr>
        <p:xfrm>
          <a:off x="762000" y="381000"/>
          <a:ext cx="7613650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6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381000"/>
                        <a:ext cx="7613650" cy="18510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63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4" t="34198" r="18935" b="5368"/>
          <a:stretch/>
        </p:blipFill>
        <p:spPr>
          <a:xfrm>
            <a:off x="2362200" y="2514600"/>
            <a:ext cx="4495800" cy="377540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619434"/>
              </p:ext>
            </p:extLst>
          </p:nvPr>
        </p:nvGraphicFramePr>
        <p:xfrm>
          <a:off x="838200" y="304800"/>
          <a:ext cx="7586663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304800"/>
                        <a:ext cx="7586663" cy="184467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6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0" t="34785" r="29332" b="5208"/>
          <a:stretch/>
        </p:blipFill>
        <p:spPr>
          <a:xfrm>
            <a:off x="2895600" y="2209800"/>
            <a:ext cx="3276599" cy="4363621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638055"/>
              </p:ext>
            </p:extLst>
          </p:nvPr>
        </p:nvGraphicFramePr>
        <p:xfrm>
          <a:off x="914400" y="304800"/>
          <a:ext cx="752316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4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304800"/>
                        <a:ext cx="7523163" cy="18288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84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2" t="39546" r="36063" b="10008"/>
          <a:stretch/>
        </p:blipFill>
        <p:spPr>
          <a:xfrm>
            <a:off x="3352800" y="381000"/>
            <a:ext cx="2362200" cy="3877221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338075"/>
              </p:ext>
            </p:extLst>
          </p:nvPr>
        </p:nvGraphicFramePr>
        <p:xfrm>
          <a:off x="1066800" y="4495800"/>
          <a:ext cx="7442200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8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800" y="4495800"/>
                        <a:ext cx="7442200" cy="1809750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71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8479</TotalTime>
  <Words>43</Words>
  <Application>Microsoft Office PowerPoint</Application>
  <PresentationFormat>On-screen Show (4:3)</PresentationFormat>
  <Paragraphs>8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141</cp:revision>
  <dcterms:created xsi:type="dcterms:W3CDTF">2016-01-27T01:38:32Z</dcterms:created>
  <dcterms:modified xsi:type="dcterms:W3CDTF">2019-08-01T19:52:19Z</dcterms:modified>
</cp:coreProperties>
</file>