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69" r:id="rId4"/>
    <p:sldId id="270" r:id="rId5"/>
    <p:sldId id="271" r:id="rId6"/>
    <p:sldId id="272" r:id="rId7"/>
    <p:sldId id="274" r:id="rId8"/>
    <p:sldId id="275" r:id="rId9"/>
    <p:sldId id="276" r:id="rId10"/>
    <p:sldId id="279" r:id="rId11"/>
    <p:sldId id="280" r:id="rId12"/>
    <p:sldId id="281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DD9B"/>
    <a:srgbClr val="996600"/>
    <a:srgbClr val="FFCC66"/>
    <a:srgbClr val="72A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9" autoAdjust="0"/>
    <p:restoredTop sz="94660"/>
  </p:normalViewPr>
  <p:slideViewPr>
    <p:cSldViewPr>
      <p:cViewPr varScale="1">
        <p:scale>
          <a:sx n="77" d="100"/>
          <a:sy n="77" d="100"/>
        </p:scale>
        <p:origin x="15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1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3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44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3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49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2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96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07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49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29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" name="camera.wav"/>
          </p:stSnd>
        </p:sndAc>
      </p:transition>
    </mc:Choice>
    <mc:Fallback xmlns="">
      <p:transition advTm="1000">
        <p:random/>
        <p:sndAc>
          <p:stSnd>
            <p:snd r:embed="rId3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3F46E-8E78-44E3-A8E7-22F5B5FB696C}" type="datetimeFigureOut">
              <a:rPr lang="en-US" smtClean="0"/>
              <a:t>8/1/2019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6E221-E391-4818-923D-E7E6EE5E51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97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13" name="camera.wav"/>
          </p:stSnd>
        </p:sndAc>
      </p:transition>
    </mc:Choice>
    <mc:Fallback xmlns="">
      <p:transition advTm="1000">
        <p:random/>
        <p:sndAc>
          <p:stSnd>
            <p:snd r:embed="rId14" name="camera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2.emf"/><Relationship Id="rId5" Type="http://schemas.openxmlformats.org/officeDocument/2006/relationships/package" Target="../embeddings/Microsoft_Excel_Worksheet7.xlsx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Excel_Worksheet8.xlsx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6.emf"/><Relationship Id="rId5" Type="http://schemas.openxmlformats.org/officeDocument/2006/relationships/package" Target="../embeddings/Microsoft_Excel_Worksheet9.xlsx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.xlsx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emf"/><Relationship Id="rId5" Type="http://schemas.openxmlformats.org/officeDocument/2006/relationships/package" Target="../embeddings/Microsoft_Excel_Worksheet.xlsx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.emf"/><Relationship Id="rId5" Type="http://schemas.openxmlformats.org/officeDocument/2006/relationships/package" Target="../embeddings/Microsoft_Excel_Worksheet3.xlsx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.emf"/><Relationship Id="rId5" Type="http://schemas.openxmlformats.org/officeDocument/2006/relationships/package" Target="../embeddings/Microsoft_Excel_Worksheet5.xlsx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emf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37000" t="30000" r="37000" b="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57200"/>
            <a:ext cx="8839200" cy="990599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City of Homer Municipal Art Inventory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99" y="3886200"/>
            <a:ext cx="8763000" cy="2797174"/>
          </a:xfrm>
          <a:noFill/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Photos and Information Prepared and Presented by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Jim Lavrakas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Far North Photography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In Collaboration with the City of Homer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Parks, Art, Recreation &amp; Culture 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Advisory Commission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610" y="1600200"/>
            <a:ext cx="532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section consists of artwork located within City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2" name="camera.wav"/>
          </p:stSnd>
        </p:sndAc>
      </p:transition>
    </mc:Choice>
    <mc:Fallback xmlns="">
      <p:transition advTm="1000">
        <p:random/>
        <p:sndAc>
          <p:stSnd>
            <p:snd r:embed="rId4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5" t="34085" r="26459" b="5948"/>
          <a:stretch/>
        </p:blipFill>
        <p:spPr>
          <a:xfrm>
            <a:off x="2895600" y="381000"/>
            <a:ext cx="3657600" cy="4051242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0935255"/>
              </p:ext>
            </p:extLst>
          </p:nvPr>
        </p:nvGraphicFramePr>
        <p:xfrm>
          <a:off x="685800" y="4724400"/>
          <a:ext cx="7654925" cy="186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28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4724400"/>
                        <a:ext cx="7654925" cy="186055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0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8" t="33718" r="19573" b="4982"/>
          <a:stretch/>
        </p:blipFill>
        <p:spPr>
          <a:xfrm>
            <a:off x="2286000" y="381000"/>
            <a:ext cx="4845844" cy="4191000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664954"/>
              </p:ext>
            </p:extLst>
          </p:nvPr>
        </p:nvGraphicFramePr>
        <p:xfrm>
          <a:off x="838200" y="4800600"/>
          <a:ext cx="7553325" cy="183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1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8200" y="4800600"/>
                        <a:ext cx="7553325" cy="183673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369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8" t="34091" r="19307" b="4194"/>
          <a:stretch/>
        </p:blipFill>
        <p:spPr>
          <a:xfrm>
            <a:off x="2438400" y="381000"/>
            <a:ext cx="4572000" cy="3956012"/>
          </a:xfrm>
          <a:ln w="19050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812788"/>
              </p:ext>
            </p:extLst>
          </p:nvPr>
        </p:nvGraphicFramePr>
        <p:xfrm>
          <a:off x="1143000" y="4648200"/>
          <a:ext cx="711200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5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43000" y="4648200"/>
                        <a:ext cx="7112000" cy="172878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34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8" t="33219" r="34287" b="5553"/>
          <a:stretch/>
        </p:blipFill>
        <p:spPr>
          <a:xfrm>
            <a:off x="609600" y="457200"/>
            <a:ext cx="3057525" cy="5503545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499349"/>
              </p:ext>
            </p:extLst>
          </p:nvPr>
        </p:nvGraphicFramePr>
        <p:xfrm>
          <a:off x="3200400" y="2667000"/>
          <a:ext cx="564103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9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2667000"/>
                        <a:ext cx="5641030" cy="13716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26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21" t="34767" r="30556" b="7788"/>
          <a:stretch/>
        </p:blipFill>
        <p:spPr>
          <a:xfrm>
            <a:off x="2971800" y="2362200"/>
            <a:ext cx="3429000" cy="4143173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15872"/>
              </p:ext>
            </p:extLst>
          </p:nvPr>
        </p:nvGraphicFramePr>
        <p:xfrm>
          <a:off x="1295400" y="457200"/>
          <a:ext cx="6798856" cy="16534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6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457200"/>
                        <a:ext cx="6798856" cy="1653452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135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t="33750" r="38021" b="4466"/>
          <a:stretch/>
        </p:blipFill>
        <p:spPr>
          <a:xfrm>
            <a:off x="1295400" y="452965"/>
            <a:ext cx="1981200" cy="5503331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186298"/>
              </p:ext>
            </p:extLst>
          </p:nvPr>
        </p:nvGraphicFramePr>
        <p:xfrm>
          <a:off x="304800" y="5334000"/>
          <a:ext cx="3925121" cy="122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7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4800" y="5334000"/>
                        <a:ext cx="3925121" cy="1223319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1000"/>
            <a:ext cx="1997075" cy="55705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46275"/>
              </p:ext>
            </p:extLst>
          </p:nvPr>
        </p:nvGraphicFramePr>
        <p:xfrm>
          <a:off x="4519612" y="5330931"/>
          <a:ext cx="4083049" cy="1241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68" name="Worksheet" r:id="rId8" imgW="12582576" imgH="3057659" progId="Excel.Sheet.12">
                  <p:embed/>
                </p:oleObj>
              </mc:Choice>
              <mc:Fallback>
                <p:oleObj name="Worksheet" r:id="rId8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19612" y="5330931"/>
                        <a:ext cx="4083049" cy="1241206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87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t="34678" r="35938" b="4893"/>
          <a:stretch/>
        </p:blipFill>
        <p:spPr>
          <a:xfrm>
            <a:off x="3429000" y="228600"/>
            <a:ext cx="2057400" cy="4367758"/>
          </a:xfrm>
          <a:ln w="19050">
            <a:solidFill>
              <a:schemeClr val="tx1"/>
            </a:solidFill>
          </a:ln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7087216"/>
              </p:ext>
            </p:extLst>
          </p:nvPr>
        </p:nvGraphicFramePr>
        <p:xfrm>
          <a:off x="685800" y="4724400"/>
          <a:ext cx="7835900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5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4724400"/>
                        <a:ext cx="7835900" cy="190500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49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33596" r="9755" b="9257"/>
          <a:stretch/>
        </p:blipFill>
        <p:spPr>
          <a:xfrm>
            <a:off x="1143000" y="304800"/>
            <a:ext cx="6746347" cy="3981450"/>
          </a:xfr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841317"/>
              </p:ext>
            </p:extLst>
          </p:nvPr>
        </p:nvGraphicFramePr>
        <p:xfrm>
          <a:off x="609600" y="4419600"/>
          <a:ext cx="7723188" cy="18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Worksheet" r:id="rId5" imgW="12582522" imgH="3057480" progId="Excel.Sheet.12">
                  <p:embed/>
                </p:oleObj>
              </mc:Choice>
              <mc:Fallback>
                <p:oleObj name="Worksheet" r:id="rId5" imgW="12582522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9600" y="4419600"/>
                        <a:ext cx="7723188" cy="187801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549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1" t="38124" r="10286" b="30691"/>
          <a:stretch/>
        </p:blipFill>
        <p:spPr>
          <a:xfrm>
            <a:off x="381000" y="2971800"/>
            <a:ext cx="8495032" cy="310515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214936"/>
              </p:ext>
            </p:extLst>
          </p:nvPr>
        </p:nvGraphicFramePr>
        <p:xfrm>
          <a:off x="1219200" y="685800"/>
          <a:ext cx="6616700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61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9200" y="685800"/>
                        <a:ext cx="6616700" cy="160813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07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8" t="36973" r="10245" b="22369"/>
          <a:stretch/>
        </p:blipFill>
        <p:spPr>
          <a:xfrm>
            <a:off x="533400" y="381000"/>
            <a:ext cx="8069253" cy="3416332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475483"/>
              </p:ext>
            </p:extLst>
          </p:nvPr>
        </p:nvGraphicFramePr>
        <p:xfrm>
          <a:off x="685800" y="4191000"/>
          <a:ext cx="7721600" cy="187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9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4191000"/>
                        <a:ext cx="7721600" cy="1878013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7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7" t="38611" r="20297" b="8856"/>
          <a:stretch/>
        </p:blipFill>
        <p:spPr>
          <a:xfrm>
            <a:off x="2362200" y="2438400"/>
            <a:ext cx="4732699" cy="3593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618581"/>
              </p:ext>
            </p:extLst>
          </p:nvPr>
        </p:nvGraphicFramePr>
        <p:xfrm>
          <a:off x="1219200" y="533400"/>
          <a:ext cx="6638925" cy="161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1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9200" y="533400"/>
                        <a:ext cx="6638925" cy="1614488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37009" r="10327" b="25193"/>
          <a:stretch/>
        </p:blipFill>
        <p:spPr>
          <a:xfrm>
            <a:off x="685800" y="2819400"/>
            <a:ext cx="7760519" cy="3072957"/>
          </a:xfrm>
          <a:ln w="28575">
            <a:solidFill>
              <a:schemeClr val="tx1"/>
            </a:solidFill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901817"/>
              </p:ext>
            </p:extLst>
          </p:nvPr>
        </p:nvGraphicFramePr>
        <p:xfrm>
          <a:off x="990600" y="609600"/>
          <a:ext cx="7181850" cy="174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Worksheet" r:id="rId5" imgW="12582576" imgH="3057659" progId="Excel.Sheet.12">
                  <p:embed/>
                </p:oleObj>
              </mc:Choice>
              <mc:Fallback>
                <p:oleObj name="Worksheet" r:id="rId5" imgW="12582576" imgH="305765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600" y="609600"/>
                        <a:ext cx="7181850" cy="1746250"/>
                      </a:xfrm>
                      <a:prstGeom prst="rect">
                        <a:avLst/>
                      </a:prstGeom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7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00">
        <p:random/>
        <p:sndAc>
          <p:stSnd>
            <p:snd r:embed="rId3" name="camera.wav"/>
          </p:stSnd>
        </p:sndAc>
      </p:transition>
    </mc:Choice>
    <mc:Fallback xmlns="">
      <p:transition advTm="1000">
        <p:random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8483</TotalTime>
  <Words>43</Words>
  <Application>Microsoft Office PowerPoint</Application>
  <PresentationFormat>On-screen Show (4:3)</PresentationFormat>
  <Paragraphs>8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Office Theme</vt:lpstr>
      <vt:lpstr>Worksheet</vt:lpstr>
      <vt:lpstr>City of Homer Municipal Art Inventory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Renee Krause</dc:creator>
  <cp:lastModifiedBy>Renee Krause</cp:lastModifiedBy>
  <cp:revision>142</cp:revision>
  <dcterms:created xsi:type="dcterms:W3CDTF">2016-01-27T01:38:32Z</dcterms:created>
  <dcterms:modified xsi:type="dcterms:W3CDTF">2019-08-01T19:52:08Z</dcterms:modified>
</cp:coreProperties>
</file>