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8" r:id="rId3"/>
    <p:sldId id="289" r:id="rId4"/>
    <p:sldId id="290" r:id="rId5"/>
    <p:sldId id="291" r:id="rId6"/>
    <p:sldId id="293" r:id="rId7"/>
    <p:sldId id="296" r:id="rId8"/>
    <p:sldId id="297" r:id="rId9"/>
    <p:sldId id="299" r:id="rId10"/>
    <p:sldId id="30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4" autoAdjust="0"/>
    <p:restoredTop sz="94660"/>
  </p:normalViewPr>
  <p:slideViewPr>
    <p:cSldViewPr>
      <p:cViewPr varScale="1">
        <p:scale>
          <a:sx n="77" d="100"/>
          <a:sy n="77" d="100"/>
        </p:scale>
        <p:origin x="13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.wav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audio" Target="../media/audio1.wav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10" Type="http://schemas.openxmlformats.org/officeDocument/2006/relationships/audio" Target="../media/audio1.wav"/><Relationship Id="rId4" Type="http://schemas.openxmlformats.org/officeDocument/2006/relationships/image" Target="../media/image22.jp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7000" t="30000" r="37000" b="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839200" cy="990599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City of Homer Municipal Art Inventory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99" y="3886200"/>
            <a:ext cx="8763000" cy="2797174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Parks, Art, Recreation &amp; Culture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610" y="1600200"/>
            <a:ext cx="532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section consists of artwork located within City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1" t="34432" r="30624" b="5377"/>
          <a:stretch/>
        </p:blipFill>
        <p:spPr>
          <a:xfrm>
            <a:off x="2971800" y="228600"/>
            <a:ext cx="3000375" cy="432781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839940"/>
              </p:ext>
            </p:extLst>
          </p:nvPr>
        </p:nvGraphicFramePr>
        <p:xfrm>
          <a:off x="838200" y="4724400"/>
          <a:ext cx="75215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29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4724400"/>
                        <a:ext cx="7521575" cy="1828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01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t="42863" r="10033" b="36951"/>
          <a:stretch/>
        </p:blipFill>
        <p:spPr>
          <a:xfrm>
            <a:off x="228600" y="3048000"/>
            <a:ext cx="8676807" cy="1871663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2450123"/>
              </p:ext>
            </p:extLst>
          </p:nvPr>
        </p:nvGraphicFramePr>
        <p:xfrm>
          <a:off x="914400" y="685800"/>
          <a:ext cx="7450138" cy="181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0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685800"/>
                        <a:ext cx="7450138" cy="181133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41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t="33293" r="18314" b="4355"/>
          <a:stretch/>
        </p:blipFill>
        <p:spPr>
          <a:xfrm>
            <a:off x="2286000" y="2362200"/>
            <a:ext cx="4776788" cy="4009433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592457"/>
              </p:ext>
            </p:extLst>
          </p:nvPr>
        </p:nvGraphicFramePr>
        <p:xfrm>
          <a:off x="914400" y="381000"/>
          <a:ext cx="7666038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00" y="381000"/>
                        <a:ext cx="7666038" cy="1863725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954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2" t="34968" r="30424" b="5514"/>
          <a:stretch/>
        </p:blipFill>
        <p:spPr>
          <a:xfrm>
            <a:off x="457200" y="1837520"/>
            <a:ext cx="2303860" cy="3237857"/>
          </a:xfrm>
        </p:spPr>
      </p:pic>
      <p:pic>
        <p:nvPicPr>
          <p:cNvPr id="7" name="Picture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9" t="33739" r="19605" b="5727"/>
          <a:stretch/>
        </p:blipFill>
        <p:spPr>
          <a:xfrm>
            <a:off x="5334000" y="2248968"/>
            <a:ext cx="2895600" cy="24597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71041"/>
            <a:ext cx="6380116" cy="13822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3600" y="5259604"/>
            <a:ext cx="6705600" cy="14527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013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0" t="33985" r="30000" b="5111"/>
          <a:stretch/>
        </p:blipFill>
        <p:spPr>
          <a:xfrm>
            <a:off x="166072" y="2399045"/>
            <a:ext cx="3005498" cy="4191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86097"/>
            <a:ext cx="5704005" cy="12357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348" y="5369590"/>
            <a:ext cx="5633303" cy="12204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3" t="34948" r="30324" b="5914"/>
          <a:stretch/>
        </p:blipFill>
        <p:spPr>
          <a:xfrm>
            <a:off x="6096000" y="220657"/>
            <a:ext cx="2883461" cy="400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t="34330" r="30534" b="4755"/>
          <a:stretch/>
        </p:blipFill>
        <p:spPr>
          <a:xfrm>
            <a:off x="223269" y="457200"/>
            <a:ext cx="2414588" cy="3443289"/>
          </a:xfrm>
        </p:spPr>
      </p:pic>
      <p:pic>
        <p:nvPicPr>
          <p:cNvPr id="7" name="Picture Placeholder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8" t="34614" r="30513" b="5491"/>
          <a:stretch/>
        </p:blipFill>
        <p:spPr>
          <a:xfrm>
            <a:off x="6175957" y="2506881"/>
            <a:ext cx="2751429" cy="3886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457200"/>
            <a:ext cx="6231116" cy="13499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09" y="5163616"/>
            <a:ext cx="5674891" cy="1229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900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8" t="34211" r="30651" b="5460"/>
          <a:stretch/>
        </p:blipFill>
        <p:spPr>
          <a:xfrm>
            <a:off x="2971800" y="228600"/>
            <a:ext cx="3048000" cy="4313546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724400"/>
            <a:ext cx="8229600" cy="17829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5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5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4" t="33898" r="20588" b="4492"/>
          <a:stretch/>
        </p:blipFill>
        <p:spPr>
          <a:xfrm>
            <a:off x="533400" y="1757362"/>
            <a:ext cx="3657600" cy="3321423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21978"/>
              </p:ext>
            </p:extLst>
          </p:nvPr>
        </p:nvGraphicFramePr>
        <p:xfrm>
          <a:off x="533400" y="166208"/>
          <a:ext cx="5791200" cy="1408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5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166208"/>
                        <a:ext cx="5791200" cy="1408373"/>
                      </a:xfrm>
                      <a:prstGeom prst="rect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0" t="34051" r="21437" b="4948"/>
          <a:stretch/>
        </p:blipFill>
        <p:spPr>
          <a:xfrm>
            <a:off x="4953000" y="1752601"/>
            <a:ext cx="3633241" cy="335856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47159"/>
              </p:ext>
            </p:extLst>
          </p:nvPr>
        </p:nvGraphicFramePr>
        <p:xfrm>
          <a:off x="3352800" y="5234426"/>
          <a:ext cx="5233441" cy="1522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26" name="Worksheet" r:id="rId8" imgW="12582522" imgH="3057480" progId="Excel.Sheet.12">
                  <p:embed/>
                </p:oleObj>
              </mc:Choice>
              <mc:Fallback>
                <p:oleObj name="Worksheet" r:id="rId8" imgW="12582522" imgH="3057480" progId="Excel.Shee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234426"/>
                        <a:ext cx="5233441" cy="1522522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52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3" t="34482" r="21287" b="4229"/>
          <a:stretch/>
        </p:blipFill>
        <p:spPr>
          <a:xfrm>
            <a:off x="2590800" y="2819400"/>
            <a:ext cx="3785103" cy="3493005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217523"/>
              </p:ext>
            </p:extLst>
          </p:nvPr>
        </p:nvGraphicFramePr>
        <p:xfrm>
          <a:off x="381000" y="381000"/>
          <a:ext cx="752316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05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000" y="381000"/>
                        <a:ext cx="7523163" cy="18288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791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8480</TotalTime>
  <Words>43</Words>
  <Application>Microsoft Office PowerPoint</Application>
  <PresentationFormat>On-screen Show (4:3)</PresentationFormat>
  <Paragraphs>8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141</cp:revision>
  <dcterms:created xsi:type="dcterms:W3CDTF">2016-01-27T01:38:32Z</dcterms:created>
  <dcterms:modified xsi:type="dcterms:W3CDTF">2019-08-01T19:52:36Z</dcterms:modified>
</cp:coreProperties>
</file>