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87" r:id="rId3"/>
    <p:sldId id="390" r:id="rId4"/>
    <p:sldId id="393" r:id="rId5"/>
    <p:sldId id="391" r:id="rId6"/>
    <p:sldId id="396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D9B"/>
    <a:srgbClr val="996600"/>
    <a:srgbClr val="FFCC66"/>
    <a:srgbClr val="72A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2" autoAdjust="0"/>
    <p:restoredTop sz="94660"/>
  </p:normalViewPr>
  <p:slideViewPr>
    <p:cSldViewPr>
      <p:cViewPr varScale="1">
        <p:scale>
          <a:sx n="77" d="100"/>
          <a:sy n="77" d="100"/>
        </p:scale>
        <p:origin x="156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4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9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7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9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3" name="camera.wav"/>
          </p:stSnd>
        </p:sndAc>
      </p:transition>
    </mc:Choice>
    <mc:Fallback xmlns="">
      <p:transition advTm="1000">
        <p:random/>
        <p:sndAc>
          <p:stSnd>
            <p:snd r:embed="rId14" name="camera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10" Type="http://schemas.openxmlformats.org/officeDocument/2006/relationships/audio" Target="../media/audio1.wav"/><Relationship Id="rId4" Type="http://schemas.openxmlformats.org/officeDocument/2006/relationships/image" Target="../media/image3.jp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10" Type="http://schemas.openxmlformats.org/officeDocument/2006/relationships/audio" Target="../media/audio1.wav"/><Relationship Id="rId4" Type="http://schemas.openxmlformats.org/officeDocument/2006/relationships/image" Target="../media/image9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7.bin"/><Relationship Id="rId10" Type="http://schemas.openxmlformats.org/officeDocument/2006/relationships/audio" Target="../media/audio1.wav"/><Relationship Id="rId4" Type="http://schemas.openxmlformats.org/officeDocument/2006/relationships/image" Target="../media/image15.jp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4801"/>
            <a:ext cx="88392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City of Homer Municipal Art Inventory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971800"/>
            <a:ext cx="8686800" cy="3178174"/>
          </a:xfrm>
          <a:noFill/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Source Sans Pro" panose="020B0503030403020204" pitchFamily="34" charset="0"/>
              </a:rPr>
              <a:t>Photos and Information Prepared and Presented by 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Source Sans Pro" panose="020B0503030403020204" pitchFamily="34" charset="0"/>
              </a:rPr>
              <a:t>Jim Lavrakas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Source Sans Pro" panose="020B0503030403020204" pitchFamily="34" charset="0"/>
              </a:rPr>
              <a:t>Far North Photography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Source Sans Pro" panose="020B0503030403020204" pitchFamily="34" charset="0"/>
              </a:rPr>
              <a:t>In Collaboration with the City of Homer 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Source Sans Pro" panose="020B0503030403020204" pitchFamily="34" charset="0"/>
              </a:rPr>
              <a:t>Parks, Art, Recreation &amp; Culture 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Source Sans Pro" panose="020B0503030403020204" pitchFamily="34" charset="0"/>
              </a:rPr>
              <a:t>Advisory Commission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295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Source Sans Pro" panose="020B0503030403020204" pitchFamily="34" charset="0"/>
              </a:rPr>
              <a:t>Section 9</a:t>
            </a:r>
            <a:r>
              <a:rPr lang="en-US" dirty="0" smtClean="0">
                <a:latin typeface="Source Sans Pro" panose="020B0503030403020204" pitchFamily="34" charset="0"/>
              </a:rPr>
              <a:t> </a:t>
            </a:r>
            <a:r>
              <a:rPr lang="en-US" dirty="0" smtClean="0">
                <a:latin typeface="Source Sans Pro" panose="020B0503030403020204" pitchFamily="34" charset="0"/>
              </a:rPr>
              <a:t>Artwork located </a:t>
            </a:r>
            <a:r>
              <a:rPr lang="en-US" dirty="0" smtClean="0">
                <a:latin typeface="Source Sans Pro" panose="020B0503030403020204" pitchFamily="34" charset="0"/>
              </a:rPr>
              <a:t>in </a:t>
            </a:r>
            <a:r>
              <a:rPr lang="en-US" dirty="0" smtClean="0">
                <a:latin typeface="Source Sans Pro" panose="020B0503030403020204" pitchFamily="34" charset="0"/>
              </a:rPr>
              <a:t>City Parks</a:t>
            </a:r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0" t="33672" r="18777" b="4034"/>
          <a:stretch/>
        </p:blipFill>
        <p:spPr>
          <a:xfrm>
            <a:off x="353736" y="1660898"/>
            <a:ext cx="3831940" cy="3222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703177"/>
              </p:ext>
            </p:extLst>
          </p:nvPr>
        </p:nvGraphicFramePr>
        <p:xfrm>
          <a:off x="327171" y="152400"/>
          <a:ext cx="60960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91" name="Worksheet" r:id="rId5" imgW="14154156" imgH="3057480" progId="Excel.Sheet.12">
                  <p:embed/>
                </p:oleObj>
              </mc:Choice>
              <mc:Fallback>
                <p:oleObj name="Worksheet" r:id="rId5" imgW="14154156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171" y="152400"/>
                        <a:ext cx="6096000" cy="1317625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984006"/>
              </p:ext>
            </p:extLst>
          </p:nvPr>
        </p:nvGraphicFramePr>
        <p:xfrm>
          <a:off x="2819400" y="5074085"/>
          <a:ext cx="6096000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92" name="Worksheet" r:id="rId7" imgW="14154156" imgH="3647970" progId="Excel.Sheet.12">
                  <p:embed/>
                </p:oleObj>
              </mc:Choice>
              <mc:Fallback>
                <p:oleObj name="Worksheet" r:id="rId7" imgW="14154156" imgH="36479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19400" y="5074085"/>
                        <a:ext cx="6096000" cy="1571625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3818" y="1655305"/>
            <a:ext cx="3657600" cy="3222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94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6" t="35356" r="12271" b="5717"/>
          <a:stretch/>
        </p:blipFill>
        <p:spPr>
          <a:xfrm>
            <a:off x="1562100" y="2133600"/>
            <a:ext cx="6096000" cy="40256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991136"/>
              </p:ext>
            </p:extLst>
          </p:nvPr>
        </p:nvGraphicFramePr>
        <p:xfrm>
          <a:off x="1143000" y="228600"/>
          <a:ext cx="6934200" cy="1498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8" name="Worksheet" r:id="rId5" imgW="14154156" imgH="3057480" progId="Excel.Sheet.12">
                  <p:embed/>
                </p:oleObj>
              </mc:Choice>
              <mc:Fallback>
                <p:oleObj name="Worksheet" r:id="rId5" imgW="14154156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228600"/>
                        <a:ext cx="6934200" cy="1498798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035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1" t="35356" r="18777" b="7401"/>
          <a:stretch/>
        </p:blipFill>
        <p:spPr>
          <a:xfrm>
            <a:off x="381000" y="2009854"/>
            <a:ext cx="4026366" cy="3183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401311"/>
              </p:ext>
            </p:extLst>
          </p:nvPr>
        </p:nvGraphicFramePr>
        <p:xfrm>
          <a:off x="381000" y="5403589"/>
          <a:ext cx="5715000" cy="1235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11" name="Worksheet" r:id="rId5" imgW="14154156" imgH="3057480" progId="Excel.Sheet.12">
                  <p:embed/>
                </p:oleObj>
              </mc:Choice>
              <mc:Fallback>
                <p:oleObj name="Worksheet" r:id="rId5" imgW="14154156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000" y="5403589"/>
                        <a:ext cx="5715000" cy="1235273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592879"/>
              </p:ext>
            </p:extLst>
          </p:nvPr>
        </p:nvGraphicFramePr>
        <p:xfrm>
          <a:off x="2774659" y="167802"/>
          <a:ext cx="6096000" cy="1623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12" name="Worksheet" r:id="rId7" imgW="14154156" imgH="4000590" progId="Excel.Sheet.12">
                  <p:embed/>
                </p:oleObj>
              </mc:Choice>
              <mc:Fallback>
                <p:oleObj name="Worksheet" r:id="rId7" imgW="14154156" imgH="40005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74659" y="167802"/>
                        <a:ext cx="6096000" cy="1623946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0290" y="2008456"/>
            <a:ext cx="3276600" cy="3178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5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3" t="42091" r="35689" b="7401"/>
          <a:stretch/>
        </p:blipFill>
        <p:spPr>
          <a:xfrm>
            <a:off x="5638800" y="381000"/>
            <a:ext cx="3200400" cy="5334000"/>
          </a:xfr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293439"/>
              </p:ext>
            </p:extLst>
          </p:nvPr>
        </p:nvGraphicFramePr>
        <p:xfrm>
          <a:off x="381000" y="4724400"/>
          <a:ext cx="609600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3" name="Worksheet" r:id="rId5" imgW="14154156" imgH="4181490" progId="Excel.Sheet.12">
                  <p:embed/>
                </p:oleObj>
              </mc:Choice>
              <mc:Fallback>
                <p:oleObj name="Worksheet" r:id="rId5" imgW="14154156" imgH="41814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000" y="4724400"/>
                        <a:ext cx="6096000" cy="1800225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63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3" t="33672" r="35689" b="5717"/>
          <a:stretch/>
        </p:blipFill>
        <p:spPr>
          <a:xfrm>
            <a:off x="497070" y="258413"/>
            <a:ext cx="2322330" cy="4644660"/>
          </a:xfr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149931"/>
              </p:ext>
            </p:extLst>
          </p:nvPr>
        </p:nvGraphicFramePr>
        <p:xfrm>
          <a:off x="3156132" y="297809"/>
          <a:ext cx="5418138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81" name="Worksheet" r:id="rId5" imgW="12582522" imgH="3057480" progId="Excel.Sheet.12">
                  <p:embed/>
                </p:oleObj>
              </mc:Choice>
              <mc:Fallback>
                <p:oleObj name="Worksheet" r:id="rId5" imgW="12582522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56132" y="297809"/>
                        <a:ext cx="5418138" cy="1317625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59822"/>
              </p:ext>
            </p:extLst>
          </p:nvPr>
        </p:nvGraphicFramePr>
        <p:xfrm>
          <a:off x="312738" y="5135213"/>
          <a:ext cx="5867400" cy="155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82" name="Worksheet" r:id="rId7" imgW="14154156" imgH="3609900" progId="Excel.Sheet.12">
                  <p:embed/>
                </p:oleObj>
              </mc:Choice>
              <mc:Fallback>
                <p:oleObj name="Worksheet" r:id="rId7" imgW="14154156" imgH="3609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2738" y="5135213"/>
                        <a:ext cx="5867400" cy="1554163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1940508"/>
            <a:ext cx="250251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8483</TotalTime>
  <Words>41</Words>
  <Application>Microsoft Office PowerPoint</Application>
  <PresentationFormat>On-screen Show (4:3)</PresentationFormat>
  <Paragraphs>8</Paragraphs>
  <Slides>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Source Sans Pro</vt:lpstr>
      <vt:lpstr>Office Theme</vt:lpstr>
      <vt:lpstr>Worksheet</vt:lpstr>
      <vt:lpstr>City of Homer Municipal Art Inventory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Krause</dc:creator>
  <cp:lastModifiedBy>Renee Krause</cp:lastModifiedBy>
  <cp:revision>147</cp:revision>
  <dcterms:created xsi:type="dcterms:W3CDTF">2016-01-27T01:38:32Z</dcterms:created>
  <dcterms:modified xsi:type="dcterms:W3CDTF">2019-08-01T20:02:46Z</dcterms:modified>
</cp:coreProperties>
</file>