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89" r:id="rId3"/>
    <p:sldId id="392" r:id="rId4"/>
    <p:sldId id="394" r:id="rId5"/>
    <p:sldId id="395" r:id="rId6"/>
    <p:sldId id="397" r:id="rId7"/>
    <p:sldId id="398"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DD9B"/>
    <a:srgbClr val="996600"/>
    <a:srgbClr val="FFCC66"/>
    <a:srgbClr val="72AC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65" autoAdjust="0"/>
    <p:restoredTop sz="94660"/>
  </p:normalViewPr>
  <p:slideViewPr>
    <p:cSldViewPr>
      <p:cViewPr varScale="1">
        <p:scale>
          <a:sx n="110" d="100"/>
          <a:sy n="110" d="100"/>
        </p:scale>
        <p:origin x="2076" y="1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emf"/></Relationship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93F46E-8E78-44E3-A8E7-22F5B5FB696C}" type="datetimeFigureOut">
              <a:rPr lang="en-US" smtClean="0"/>
              <a:t>8/1/2019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66E221-E391-4818-923D-E7E6EE5E519A}" type="slidenum">
              <a:rPr lang="en-US" smtClean="0"/>
              <a:t>‹#›</a:t>
            </a:fld>
            <a:endParaRPr lang="en-US" dirty="0"/>
          </a:p>
        </p:txBody>
      </p:sp>
    </p:spTree>
    <p:extLst>
      <p:ext uri="{BB962C8B-B14F-4D97-AF65-F5344CB8AC3E}">
        <p14:creationId xmlns:p14="http://schemas.microsoft.com/office/powerpoint/2010/main" val="2524149842"/>
      </p:ext>
    </p:extLst>
  </p:cSld>
  <p:clrMapOvr>
    <a:masterClrMapping/>
  </p:clrMapOvr>
  <mc:AlternateContent xmlns:mc="http://schemas.openxmlformats.org/markup-compatibility/2006" xmlns:p14="http://schemas.microsoft.com/office/powerpoint/2010/main">
    <mc:Choice Requires="p14">
      <p:transition p14:dur="250" advTm="1000">
        <p:random/>
        <p:sndAc>
          <p:stSnd>
            <p:snd r:embed="rId1" name="camera.wav"/>
          </p:stSnd>
        </p:sndAc>
      </p:transition>
    </mc:Choice>
    <mc:Fallback xmlns="">
      <p:transition advTm="1000">
        <p:random/>
        <p:sndAc>
          <p:stSnd>
            <p:snd r:embed="rId3" name="camera.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93F46E-8E78-44E3-A8E7-22F5B5FB696C}" type="datetimeFigureOut">
              <a:rPr lang="en-US" smtClean="0"/>
              <a:t>8/1/2019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66E221-E391-4818-923D-E7E6EE5E519A}" type="slidenum">
              <a:rPr lang="en-US" smtClean="0"/>
              <a:t>‹#›</a:t>
            </a:fld>
            <a:endParaRPr lang="en-US" dirty="0"/>
          </a:p>
        </p:txBody>
      </p:sp>
    </p:spTree>
    <p:extLst>
      <p:ext uri="{BB962C8B-B14F-4D97-AF65-F5344CB8AC3E}">
        <p14:creationId xmlns:p14="http://schemas.microsoft.com/office/powerpoint/2010/main" val="3976531391"/>
      </p:ext>
    </p:extLst>
  </p:cSld>
  <p:clrMapOvr>
    <a:masterClrMapping/>
  </p:clrMapOvr>
  <mc:AlternateContent xmlns:mc="http://schemas.openxmlformats.org/markup-compatibility/2006" xmlns:p14="http://schemas.microsoft.com/office/powerpoint/2010/main">
    <mc:Choice Requires="p14">
      <p:transition p14:dur="250" advTm="1000">
        <p:random/>
        <p:sndAc>
          <p:stSnd>
            <p:snd r:embed="rId1" name="camera.wav"/>
          </p:stSnd>
        </p:sndAc>
      </p:transition>
    </mc:Choice>
    <mc:Fallback xmlns="">
      <p:transition advTm="1000">
        <p:random/>
        <p:sndAc>
          <p:stSnd>
            <p:snd r:embed="rId3" name="camera.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93F46E-8E78-44E3-A8E7-22F5B5FB696C}" type="datetimeFigureOut">
              <a:rPr lang="en-US" smtClean="0"/>
              <a:t>8/1/2019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66E221-E391-4818-923D-E7E6EE5E519A}" type="slidenum">
              <a:rPr lang="en-US" smtClean="0"/>
              <a:t>‹#›</a:t>
            </a:fld>
            <a:endParaRPr lang="en-US" dirty="0"/>
          </a:p>
        </p:txBody>
      </p:sp>
    </p:spTree>
    <p:extLst>
      <p:ext uri="{BB962C8B-B14F-4D97-AF65-F5344CB8AC3E}">
        <p14:creationId xmlns:p14="http://schemas.microsoft.com/office/powerpoint/2010/main" val="2615443679"/>
      </p:ext>
    </p:extLst>
  </p:cSld>
  <p:clrMapOvr>
    <a:masterClrMapping/>
  </p:clrMapOvr>
  <mc:AlternateContent xmlns:mc="http://schemas.openxmlformats.org/markup-compatibility/2006" xmlns:p14="http://schemas.microsoft.com/office/powerpoint/2010/main">
    <mc:Choice Requires="p14">
      <p:transition p14:dur="250" advTm="1000">
        <p:random/>
        <p:sndAc>
          <p:stSnd>
            <p:snd r:embed="rId1" name="camera.wav"/>
          </p:stSnd>
        </p:sndAc>
      </p:transition>
    </mc:Choice>
    <mc:Fallback xmlns="">
      <p:transition advTm="1000">
        <p:random/>
        <p:sndAc>
          <p:stSnd>
            <p:snd r:embed="rId3" name="camera.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93F46E-8E78-44E3-A8E7-22F5B5FB696C}" type="datetimeFigureOut">
              <a:rPr lang="en-US" smtClean="0"/>
              <a:t>8/1/2019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66E221-E391-4818-923D-E7E6EE5E519A}" type="slidenum">
              <a:rPr lang="en-US" smtClean="0"/>
              <a:t>‹#›</a:t>
            </a:fld>
            <a:endParaRPr lang="en-US" dirty="0"/>
          </a:p>
        </p:txBody>
      </p:sp>
    </p:spTree>
    <p:extLst>
      <p:ext uri="{BB962C8B-B14F-4D97-AF65-F5344CB8AC3E}">
        <p14:creationId xmlns:p14="http://schemas.microsoft.com/office/powerpoint/2010/main" val="1826304826"/>
      </p:ext>
    </p:extLst>
  </p:cSld>
  <p:clrMapOvr>
    <a:masterClrMapping/>
  </p:clrMapOvr>
  <mc:AlternateContent xmlns:mc="http://schemas.openxmlformats.org/markup-compatibility/2006" xmlns:p14="http://schemas.microsoft.com/office/powerpoint/2010/main">
    <mc:Choice Requires="p14">
      <p:transition p14:dur="250" advTm="1000">
        <p:random/>
        <p:sndAc>
          <p:stSnd>
            <p:snd r:embed="rId1" name="camera.wav"/>
          </p:stSnd>
        </p:sndAc>
      </p:transition>
    </mc:Choice>
    <mc:Fallback xmlns="">
      <p:transition advTm="1000">
        <p:random/>
        <p:sndAc>
          <p:stSnd>
            <p:snd r:embed="rId3" name="camera.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93F46E-8E78-44E3-A8E7-22F5B5FB696C}" type="datetimeFigureOut">
              <a:rPr lang="en-US" smtClean="0"/>
              <a:t>8/1/2019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66E221-E391-4818-923D-E7E6EE5E519A}" type="slidenum">
              <a:rPr lang="en-US" smtClean="0"/>
              <a:t>‹#›</a:t>
            </a:fld>
            <a:endParaRPr lang="en-US" dirty="0"/>
          </a:p>
        </p:txBody>
      </p:sp>
    </p:spTree>
    <p:extLst>
      <p:ext uri="{BB962C8B-B14F-4D97-AF65-F5344CB8AC3E}">
        <p14:creationId xmlns:p14="http://schemas.microsoft.com/office/powerpoint/2010/main" val="2580497992"/>
      </p:ext>
    </p:extLst>
  </p:cSld>
  <p:clrMapOvr>
    <a:masterClrMapping/>
  </p:clrMapOvr>
  <mc:AlternateContent xmlns:mc="http://schemas.openxmlformats.org/markup-compatibility/2006" xmlns:p14="http://schemas.microsoft.com/office/powerpoint/2010/main">
    <mc:Choice Requires="p14">
      <p:transition p14:dur="250" advTm="1000">
        <p:random/>
        <p:sndAc>
          <p:stSnd>
            <p:snd r:embed="rId1" name="camera.wav"/>
          </p:stSnd>
        </p:sndAc>
      </p:transition>
    </mc:Choice>
    <mc:Fallback xmlns="">
      <p:transition advTm="1000">
        <p:random/>
        <p:sndAc>
          <p:stSnd>
            <p:snd r:embed="rId3" name="camera.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93F46E-8E78-44E3-A8E7-22F5B5FB696C}" type="datetimeFigureOut">
              <a:rPr lang="en-US" smtClean="0"/>
              <a:t>8/1/2019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66E221-E391-4818-923D-E7E6EE5E519A}" type="slidenum">
              <a:rPr lang="en-US" smtClean="0"/>
              <a:t>‹#›</a:t>
            </a:fld>
            <a:endParaRPr lang="en-US" dirty="0"/>
          </a:p>
        </p:txBody>
      </p:sp>
    </p:spTree>
    <p:extLst>
      <p:ext uri="{BB962C8B-B14F-4D97-AF65-F5344CB8AC3E}">
        <p14:creationId xmlns:p14="http://schemas.microsoft.com/office/powerpoint/2010/main" val="625320249"/>
      </p:ext>
    </p:extLst>
  </p:cSld>
  <p:clrMapOvr>
    <a:masterClrMapping/>
  </p:clrMapOvr>
  <mc:AlternateContent xmlns:mc="http://schemas.openxmlformats.org/markup-compatibility/2006" xmlns:p14="http://schemas.microsoft.com/office/powerpoint/2010/main">
    <mc:Choice Requires="p14">
      <p:transition p14:dur="250" advTm="1000">
        <p:random/>
        <p:sndAc>
          <p:stSnd>
            <p:snd r:embed="rId1" name="camera.wav"/>
          </p:stSnd>
        </p:sndAc>
      </p:transition>
    </mc:Choice>
    <mc:Fallback xmlns="">
      <p:transition advTm="1000">
        <p:random/>
        <p:sndAc>
          <p:stSnd>
            <p:snd r:embed="rId3" name="camera.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93F46E-8E78-44E3-A8E7-22F5B5FB696C}" type="datetimeFigureOut">
              <a:rPr lang="en-US" smtClean="0"/>
              <a:t>8/1/2019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F66E221-E391-4818-923D-E7E6EE5E519A}" type="slidenum">
              <a:rPr lang="en-US" smtClean="0"/>
              <a:t>‹#›</a:t>
            </a:fld>
            <a:endParaRPr lang="en-US" dirty="0"/>
          </a:p>
        </p:txBody>
      </p:sp>
    </p:spTree>
    <p:extLst>
      <p:ext uri="{BB962C8B-B14F-4D97-AF65-F5344CB8AC3E}">
        <p14:creationId xmlns:p14="http://schemas.microsoft.com/office/powerpoint/2010/main" val="2792962850"/>
      </p:ext>
    </p:extLst>
  </p:cSld>
  <p:clrMapOvr>
    <a:masterClrMapping/>
  </p:clrMapOvr>
  <mc:AlternateContent xmlns:mc="http://schemas.openxmlformats.org/markup-compatibility/2006" xmlns:p14="http://schemas.microsoft.com/office/powerpoint/2010/main">
    <mc:Choice Requires="p14">
      <p:transition p14:dur="250" advTm="1000">
        <p:random/>
        <p:sndAc>
          <p:stSnd>
            <p:snd r:embed="rId1" name="camera.wav"/>
          </p:stSnd>
        </p:sndAc>
      </p:transition>
    </mc:Choice>
    <mc:Fallback xmlns="">
      <p:transition advTm="1000">
        <p:random/>
        <p:sndAc>
          <p:stSnd>
            <p:snd r:embed="rId3" name="camera.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93F46E-8E78-44E3-A8E7-22F5B5FB696C}" type="datetimeFigureOut">
              <a:rPr lang="en-US" smtClean="0"/>
              <a:t>8/1/2019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F66E221-E391-4818-923D-E7E6EE5E519A}" type="slidenum">
              <a:rPr lang="en-US" smtClean="0"/>
              <a:t>‹#›</a:t>
            </a:fld>
            <a:endParaRPr lang="en-US" dirty="0"/>
          </a:p>
        </p:txBody>
      </p:sp>
    </p:spTree>
    <p:extLst>
      <p:ext uri="{BB962C8B-B14F-4D97-AF65-F5344CB8AC3E}">
        <p14:creationId xmlns:p14="http://schemas.microsoft.com/office/powerpoint/2010/main" val="2474071965"/>
      </p:ext>
    </p:extLst>
  </p:cSld>
  <p:clrMapOvr>
    <a:masterClrMapping/>
  </p:clrMapOvr>
  <mc:AlternateContent xmlns:mc="http://schemas.openxmlformats.org/markup-compatibility/2006" xmlns:p14="http://schemas.microsoft.com/office/powerpoint/2010/main">
    <mc:Choice Requires="p14">
      <p:transition p14:dur="250" advTm="1000">
        <p:random/>
        <p:sndAc>
          <p:stSnd>
            <p:snd r:embed="rId1" name="camera.wav"/>
          </p:stSnd>
        </p:sndAc>
      </p:transition>
    </mc:Choice>
    <mc:Fallback xmlns="">
      <p:transition advTm="1000">
        <p:random/>
        <p:sndAc>
          <p:stSnd>
            <p:snd r:embed="rId3" name="camera.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93F46E-8E78-44E3-A8E7-22F5B5FB696C}" type="datetimeFigureOut">
              <a:rPr lang="en-US" smtClean="0"/>
              <a:t>8/1/2019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F66E221-E391-4818-923D-E7E6EE5E519A}" type="slidenum">
              <a:rPr lang="en-US" smtClean="0"/>
              <a:t>‹#›</a:t>
            </a:fld>
            <a:endParaRPr lang="en-US" dirty="0"/>
          </a:p>
        </p:txBody>
      </p:sp>
    </p:spTree>
    <p:extLst>
      <p:ext uri="{BB962C8B-B14F-4D97-AF65-F5344CB8AC3E}">
        <p14:creationId xmlns:p14="http://schemas.microsoft.com/office/powerpoint/2010/main" val="1915499038"/>
      </p:ext>
    </p:extLst>
  </p:cSld>
  <p:clrMapOvr>
    <a:masterClrMapping/>
  </p:clrMapOvr>
  <mc:AlternateContent xmlns:mc="http://schemas.openxmlformats.org/markup-compatibility/2006" xmlns:p14="http://schemas.microsoft.com/office/powerpoint/2010/main">
    <mc:Choice Requires="p14">
      <p:transition p14:dur="250" advTm="1000">
        <p:random/>
        <p:sndAc>
          <p:stSnd>
            <p:snd r:embed="rId1" name="camera.wav"/>
          </p:stSnd>
        </p:sndAc>
      </p:transition>
    </mc:Choice>
    <mc:Fallback xmlns="">
      <p:transition advTm="1000">
        <p:random/>
        <p:sndAc>
          <p:stSnd>
            <p:snd r:embed="rId3" name="camera.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93F46E-8E78-44E3-A8E7-22F5B5FB696C}" type="datetimeFigureOut">
              <a:rPr lang="en-US" smtClean="0"/>
              <a:t>8/1/2019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66E221-E391-4818-923D-E7E6EE5E519A}" type="slidenum">
              <a:rPr lang="en-US" smtClean="0"/>
              <a:t>‹#›</a:t>
            </a:fld>
            <a:endParaRPr lang="en-US" dirty="0"/>
          </a:p>
        </p:txBody>
      </p:sp>
    </p:spTree>
    <p:extLst>
      <p:ext uri="{BB962C8B-B14F-4D97-AF65-F5344CB8AC3E}">
        <p14:creationId xmlns:p14="http://schemas.microsoft.com/office/powerpoint/2010/main" val="1387671784"/>
      </p:ext>
    </p:extLst>
  </p:cSld>
  <p:clrMapOvr>
    <a:masterClrMapping/>
  </p:clrMapOvr>
  <mc:AlternateContent xmlns:mc="http://schemas.openxmlformats.org/markup-compatibility/2006" xmlns:p14="http://schemas.microsoft.com/office/powerpoint/2010/main">
    <mc:Choice Requires="p14">
      <p:transition p14:dur="250" advTm="1000">
        <p:random/>
        <p:sndAc>
          <p:stSnd>
            <p:snd r:embed="rId1" name="camera.wav"/>
          </p:stSnd>
        </p:sndAc>
      </p:transition>
    </mc:Choice>
    <mc:Fallback xmlns="">
      <p:transition advTm="1000">
        <p:random/>
        <p:sndAc>
          <p:stSnd>
            <p:snd r:embed="rId3" name="camera.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93F46E-8E78-44E3-A8E7-22F5B5FB696C}" type="datetimeFigureOut">
              <a:rPr lang="en-US" smtClean="0"/>
              <a:t>8/1/2019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66E221-E391-4818-923D-E7E6EE5E519A}" type="slidenum">
              <a:rPr lang="en-US" smtClean="0"/>
              <a:t>‹#›</a:t>
            </a:fld>
            <a:endParaRPr lang="en-US" dirty="0"/>
          </a:p>
        </p:txBody>
      </p:sp>
    </p:spTree>
    <p:extLst>
      <p:ext uri="{BB962C8B-B14F-4D97-AF65-F5344CB8AC3E}">
        <p14:creationId xmlns:p14="http://schemas.microsoft.com/office/powerpoint/2010/main" val="1880298507"/>
      </p:ext>
    </p:extLst>
  </p:cSld>
  <p:clrMapOvr>
    <a:masterClrMapping/>
  </p:clrMapOvr>
  <mc:AlternateContent xmlns:mc="http://schemas.openxmlformats.org/markup-compatibility/2006" xmlns:p14="http://schemas.microsoft.com/office/powerpoint/2010/main">
    <mc:Choice Requires="p14">
      <p:transition p14:dur="250" advTm="1000">
        <p:random/>
        <p:sndAc>
          <p:stSnd>
            <p:snd r:embed="rId1" name="camera.wav"/>
          </p:stSnd>
        </p:sndAc>
      </p:transition>
    </mc:Choice>
    <mc:Fallback xmlns="">
      <p:transition advTm="1000">
        <p:random/>
        <p:sndAc>
          <p:stSnd>
            <p:snd r:embed="rId3" name="camera.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93F46E-8E78-44E3-A8E7-22F5B5FB696C}" type="datetimeFigureOut">
              <a:rPr lang="en-US" smtClean="0"/>
              <a:t>8/1/2019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66E221-E391-4818-923D-E7E6EE5E519A}" type="slidenum">
              <a:rPr lang="en-US" smtClean="0"/>
              <a:t>‹#›</a:t>
            </a:fld>
            <a:endParaRPr lang="en-US" dirty="0"/>
          </a:p>
        </p:txBody>
      </p:sp>
    </p:spTree>
    <p:extLst>
      <p:ext uri="{BB962C8B-B14F-4D97-AF65-F5344CB8AC3E}">
        <p14:creationId xmlns:p14="http://schemas.microsoft.com/office/powerpoint/2010/main" val="2865897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250" advTm="1000">
        <p:random/>
        <p:sndAc>
          <p:stSnd>
            <p:snd r:embed="rId13" name="camera.wav"/>
          </p:stSnd>
        </p:sndAc>
      </p:transition>
    </mc:Choice>
    <mc:Fallback xmlns="">
      <p:transition advTm="1000">
        <p:random/>
        <p:sndAc>
          <p:stSnd>
            <p:snd r:embed="rId14" name="camera.wav"/>
          </p:stSnd>
        </p:sndAc>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audio" Target="../media/audio1.wav"/><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image" Target="../media/image2.jpg"/><Relationship Id="rId9"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emf"/><Relationship Id="rId5" Type="http://schemas.openxmlformats.org/officeDocument/2006/relationships/oleObject" Target="../embeddings/oleObject2.bin"/><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audio" Target="../media/audio1.wav"/><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7.emf"/><Relationship Id="rId5" Type="http://schemas.openxmlformats.org/officeDocument/2006/relationships/oleObject" Target="../embeddings/oleObject3.bin"/><Relationship Id="rId10" Type="http://schemas.openxmlformats.org/officeDocument/2006/relationships/audio" Target="../media/audio1.wav"/><Relationship Id="rId4" Type="http://schemas.openxmlformats.org/officeDocument/2006/relationships/image" Target="../media/image9.jp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13.jp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1.emf"/><Relationship Id="rId5" Type="http://schemas.openxmlformats.org/officeDocument/2006/relationships/oleObject" Target="../embeddings/oleObject5.bin"/><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4.emf"/><Relationship Id="rId5" Type="http://schemas.openxmlformats.org/officeDocument/2006/relationships/oleObject" Target="../embeddings/oleObject6.bin"/><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6.emf"/><Relationship Id="rId5" Type="http://schemas.openxmlformats.org/officeDocument/2006/relationships/oleObject" Target="../embeddings/oleObject7.bin"/><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04801"/>
            <a:ext cx="8839200" cy="1143000"/>
          </a:xfrm>
        </p:spPr>
        <p:txBody>
          <a:bodyPr/>
          <a:lstStyle/>
          <a:p>
            <a:r>
              <a:rPr lang="en-US" dirty="0" smtClean="0">
                <a:solidFill>
                  <a:schemeClr val="bg1"/>
                </a:solidFill>
              </a:rPr>
              <a:t>City of Homer Municipal Art Inventory</a:t>
            </a:r>
            <a:endParaRPr lang="en-US" dirty="0">
              <a:solidFill>
                <a:schemeClr val="bg1"/>
              </a:solidFill>
            </a:endParaRPr>
          </a:p>
        </p:txBody>
      </p:sp>
      <p:sp>
        <p:nvSpPr>
          <p:cNvPr id="3" name="Subtitle 2"/>
          <p:cNvSpPr>
            <a:spLocks noGrp="1"/>
          </p:cNvSpPr>
          <p:nvPr>
            <p:ph type="subTitle" idx="1"/>
          </p:nvPr>
        </p:nvSpPr>
        <p:spPr>
          <a:xfrm>
            <a:off x="228600" y="2971800"/>
            <a:ext cx="8686800" cy="3178174"/>
          </a:xfrm>
          <a:noFill/>
        </p:spPr>
        <p:txBody>
          <a:bodyPr>
            <a:noAutofit/>
          </a:bodyPr>
          <a:lstStyle/>
          <a:p>
            <a:r>
              <a:rPr lang="en-US" sz="2800" dirty="0" smtClean="0">
                <a:solidFill>
                  <a:schemeClr val="tx2"/>
                </a:solidFill>
                <a:latin typeface="Source Sans Pro" panose="020B0503030403020204" pitchFamily="34" charset="0"/>
              </a:rPr>
              <a:t>Photos and Information Prepared and Presented by </a:t>
            </a:r>
          </a:p>
          <a:p>
            <a:r>
              <a:rPr lang="en-US" sz="2800" dirty="0" smtClean="0">
                <a:solidFill>
                  <a:schemeClr val="tx2"/>
                </a:solidFill>
                <a:latin typeface="Source Sans Pro" panose="020B0503030403020204" pitchFamily="34" charset="0"/>
              </a:rPr>
              <a:t>Jim Lavrakas</a:t>
            </a:r>
          </a:p>
          <a:p>
            <a:r>
              <a:rPr lang="en-US" sz="2800" dirty="0" smtClean="0">
                <a:solidFill>
                  <a:schemeClr val="tx2"/>
                </a:solidFill>
                <a:latin typeface="Source Sans Pro" panose="020B0503030403020204" pitchFamily="34" charset="0"/>
              </a:rPr>
              <a:t>Far North Photography</a:t>
            </a:r>
          </a:p>
          <a:p>
            <a:r>
              <a:rPr lang="en-US" sz="2800" dirty="0" smtClean="0">
                <a:solidFill>
                  <a:schemeClr val="tx2"/>
                </a:solidFill>
                <a:latin typeface="Source Sans Pro" panose="020B0503030403020204" pitchFamily="34" charset="0"/>
              </a:rPr>
              <a:t>In Collaboration with the City of Homer </a:t>
            </a:r>
          </a:p>
          <a:p>
            <a:r>
              <a:rPr lang="en-US" sz="2800" dirty="0" smtClean="0">
                <a:solidFill>
                  <a:schemeClr val="tx2"/>
                </a:solidFill>
                <a:latin typeface="Source Sans Pro" panose="020B0503030403020204" pitchFamily="34" charset="0"/>
              </a:rPr>
              <a:t>Parks, Art, Recreation &amp; Culture </a:t>
            </a:r>
          </a:p>
          <a:p>
            <a:r>
              <a:rPr lang="en-US" sz="2800" dirty="0" smtClean="0">
                <a:solidFill>
                  <a:schemeClr val="tx2"/>
                </a:solidFill>
                <a:latin typeface="Source Sans Pro" panose="020B0503030403020204" pitchFamily="34" charset="0"/>
              </a:rPr>
              <a:t>Advisory Commission</a:t>
            </a:r>
          </a:p>
        </p:txBody>
      </p:sp>
      <p:sp>
        <p:nvSpPr>
          <p:cNvPr id="4" name="TextBox 3"/>
          <p:cNvSpPr txBox="1"/>
          <p:nvPr/>
        </p:nvSpPr>
        <p:spPr>
          <a:xfrm>
            <a:off x="685800" y="1295400"/>
            <a:ext cx="7772400" cy="923330"/>
          </a:xfrm>
          <a:prstGeom prst="rect">
            <a:avLst/>
          </a:prstGeom>
          <a:noFill/>
        </p:spPr>
        <p:txBody>
          <a:bodyPr wrap="square" rtlCol="0">
            <a:spAutoFit/>
          </a:bodyPr>
          <a:lstStyle/>
          <a:p>
            <a:pPr algn="ctr"/>
            <a:r>
              <a:rPr lang="en-US" dirty="0" smtClean="0">
                <a:latin typeface="Source Sans Pro" panose="020B0503030403020204" pitchFamily="34" charset="0"/>
              </a:rPr>
              <a:t>Part 3 – Artwork located at Public Works Department, City Parks, and on City owned facilities on Pioneer Avenue and on the Homer Spit this segment includes pieces currently in storage and not on </a:t>
            </a:r>
            <a:r>
              <a:rPr lang="en-US" dirty="0">
                <a:latin typeface="Source Sans Pro" panose="020B0503030403020204" pitchFamily="34" charset="0"/>
              </a:rPr>
              <a:t>p</a:t>
            </a:r>
            <a:r>
              <a:rPr lang="en-US" dirty="0" smtClean="0">
                <a:latin typeface="Source Sans Pro" panose="020B0503030403020204" pitchFamily="34" charset="0"/>
              </a:rPr>
              <a:t>ublic display.</a:t>
            </a:r>
            <a:endParaRPr lang="en-US" dirty="0">
              <a:latin typeface="Source Sans Pro" panose="020B0503030403020204" pitchFamily="34" charset="0"/>
            </a:endParaRPr>
          </a:p>
        </p:txBody>
      </p:sp>
    </p:spTree>
    <p:extLst>
      <p:ext uri="{BB962C8B-B14F-4D97-AF65-F5344CB8AC3E}">
        <p14:creationId xmlns:p14="http://schemas.microsoft.com/office/powerpoint/2010/main" val="246117626"/>
      </p:ext>
    </p:extLst>
  </p:cSld>
  <p:clrMapOvr>
    <a:masterClrMapping/>
  </p:clrMapOvr>
  <mc:AlternateContent xmlns:mc="http://schemas.openxmlformats.org/markup-compatibility/2006" xmlns:p14="http://schemas.microsoft.com/office/powerpoint/2010/main">
    <mc:Choice Requires="p14">
      <p:transition p14:dur="250" advTm="1000">
        <p:random/>
        <p:sndAc>
          <p:stSnd>
            <p:snd r:embed="rId2" name="camera.wav"/>
          </p:stSnd>
        </p:sndAc>
      </p:transition>
    </mc:Choice>
    <mc:Fallback xmlns="">
      <p:transition advTm="1000">
        <p:random/>
        <p:sndAc>
          <p:stSnd>
            <p:snd r:embed="rId3" name="camera.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4">
            <a:extLst>
              <a:ext uri="{28A0092B-C50C-407E-A947-70E740481C1C}">
                <a14:useLocalDpi xmlns:a14="http://schemas.microsoft.com/office/drawing/2010/main" val="0"/>
              </a:ext>
            </a:extLst>
          </a:blip>
          <a:srcRect l="18092" t="33658" r="11798" b="4880"/>
          <a:stretch/>
        </p:blipFill>
        <p:spPr>
          <a:xfrm>
            <a:off x="232794" y="1676400"/>
            <a:ext cx="4038600" cy="27358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aphicFrame>
        <p:nvGraphicFramePr>
          <p:cNvPr id="4" name="Object 3"/>
          <p:cNvGraphicFramePr>
            <a:graphicFrameLocks noChangeAspect="1"/>
          </p:cNvGraphicFramePr>
          <p:nvPr>
            <p:extLst>
              <p:ext uri="{D42A27DB-BD31-4B8C-83A1-F6EECF244321}">
                <p14:modId xmlns:p14="http://schemas.microsoft.com/office/powerpoint/2010/main" val="3601589890"/>
              </p:ext>
            </p:extLst>
          </p:nvPr>
        </p:nvGraphicFramePr>
        <p:xfrm>
          <a:off x="228600" y="228600"/>
          <a:ext cx="5671457" cy="1225862"/>
        </p:xfrm>
        <a:graphic>
          <a:graphicData uri="http://schemas.openxmlformats.org/presentationml/2006/ole">
            <mc:AlternateContent xmlns:mc="http://schemas.openxmlformats.org/markup-compatibility/2006">
              <mc:Choice xmlns:v="urn:schemas-microsoft-com:vml" Requires="v">
                <p:oleObj spid="_x0000_s100382" name="Worksheet" r:id="rId5" imgW="14154156" imgH="3057480" progId="Excel.Sheet.12">
                  <p:embed/>
                </p:oleObj>
              </mc:Choice>
              <mc:Fallback>
                <p:oleObj name="Worksheet" r:id="rId5" imgW="14154156" imgH="3057480" progId="Excel.Sheet.12">
                  <p:embed/>
                  <p:pic>
                    <p:nvPicPr>
                      <p:cNvPr id="0" name=""/>
                      <p:cNvPicPr/>
                      <p:nvPr/>
                    </p:nvPicPr>
                    <p:blipFill>
                      <a:blip r:embed="rId6"/>
                      <a:stretch>
                        <a:fillRect/>
                      </a:stretch>
                    </p:blipFill>
                    <p:spPr>
                      <a:xfrm>
                        <a:off x="228600" y="228600"/>
                        <a:ext cx="5671457" cy="1225862"/>
                      </a:xfrm>
                      <a:prstGeom prst="rect">
                        <a:avLst/>
                      </a:prstGeom>
                      <a:ln w="28575">
                        <a:solidFill>
                          <a:schemeClr val="tx1"/>
                        </a:solidFill>
                      </a:ln>
                    </p:spPr>
                  </p:pic>
                </p:oleObj>
              </mc:Fallback>
            </mc:AlternateContent>
          </a:graphicData>
        </a:graphic>
      </p:graphicFrame>
      <p:pic>
        <p:nvPicPr>
          <p:cNvPr id="6" name="Picture 5"/>
          <p:cNvPicPr>
            <a:picLocks noChangeAspect="1"/>
          </p:cNvPicPr>
          <p:nvPr/>
        </p:nvPicPr>
        <p:blipFill>
          <a:blip r:embed="rId7"/>
          <a:stretch>
            <a:fillRect/>
          </a:stretch>
        </p:blipFill>
        <p:spPr>
          <a:xfrm>
            <a:off x="4495800" y="2215650"/>
            <a:ext cx="4588996" cy="3194550"/>
          </a:xfrm>
          <a:prstGeom prst="rect">
            <a:avLst/>
          </a:prstGeom>
        </p:spPr>
      </p:pic>
      <p:pic>
        <p:nvPicPr>
          <p:cNvPr id="7" name="Picture 6"/>
          <p:cNvPicPr>
            <a:picLocks noChangeAspect="1"/>
          </p:cNvPicPr>
          <p:nvPr/>
        </p:nvPicPr>
        <p:blipFill>
          <a:blip r:embed="rId8"/>
          <a:stretch>
            <a:fillRect/>
          </a:stretch>
        </p:blipFill>
        <p:spPr>
          <a:xfrm>
            <a:off x="3581400" y="5410200"/>
            <a:ext cx="5334000" cy="1184350"/>
          </a:xfrm>
          <a:prstGeom prst="rect">
            <a:avLst/>
          </a:prstGeom>
        </p:spPr>
      </p:pic>
    </p:spTree>
    <p:extLst>
      <p:ext uri="{BB962C8B-B14F-4D97-AF65-F5344CB8AC3E}">
        <p14:creationId xmlns:p14="http://schemas.microsoft.com/office/powerpoint/2010/main" val="2036196376"/>
      </p:ext>
    </p:extLst>
  </p:cSld>
  <p:clrMapOvr>
    <a:masterClrMapping/>
  </p:clrMapOvr>
  <mc:AlternateContent xmlns:mc="http://schemas.openxmlformats.org/markup-compatibility/2006" xmlns:p14="http://schemas.microsoft.com/office/powerpoint/2010/main">
    <mc:Choice Requires="p14">
      <p:transition p14:dur="250" advTm="1000">
        <p:random/>
        <p:sndAc>
          <p:stSnd>
            <p:snd r:embed="rId3" name="camera.wav"/>
          </p:stSnd>
        </p:sndAc>
      </p:transition>
    </mc:Choice>
    <mc:Fallback xmlns="">
      <p:transition advTm="1000">
        <p:random/>
        <p:sndAc>
          <p:stSnd>
            <p:snd r:embed="rId9" name="camera.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4">
            <a:extLst>
              <a:ext uri="{28A0092B-C50C-407E-A947-70E740481C1C}">
                <a14:useLocalDpi xmlns:a14="http://schemas.microsoft.com/office/drawing/2010/main" val="0"/>
              </a:ext>
            </a:extLst>
          </a:blip>
          <a:srcRect l="38291" t="33673" r="31786" b="5717"/>
          <a:stretch/>
        </p:blipFill>
        <p:spPr>
          <a:xfrm>
            <a:off x="685800" y="228600"/>
            <a:ext cx="3429000" cy="5367128"/>
          </a:xfrm>
          <a:prstGeom prst="rect">
            <a:avLst/>
          </a:prstGeom>
          <a:ln>
            <a:noFill/>
          </a:ln>
          <a:effectLst>
            <a:outerShdw blurRad="190500" algn="tl" rotWithShape="0">
              <a:srgbClr val="000000">
                <a:alpha val="70000"/>
              </a:srgbClr>
            </a:outerShdw>
          </a:effectLst>
        </p:spPr>
      </p:pic>
      <p:graphicFrame>
        <p:nvGraphicFramePr>
          <p:cNvPr id="4" name="Object 3"/>
          <p:cNvGraphicFramePr>
            <a:graphicFrameLocks noChangeAspect="1"/>
          </p:cNvGraphicFramePr>
          <p:nvPr>
            <p:extLst>
              <p:ext uri="{D42A27DB-BD31-4B8C-83A1-F6EECF244321}">
                <p14:modId xmlns:p14="http://schemas.microsoft.com/office/powerpoint/2010/main" val="959757097"/>
              </p:ext>
            </p:extLst>
          </p:nvPr>
        </p:nvGraphicFramePr>
        <p:xfrm>
          <a:off x="2057400" y="4953000"/>
          <a:ext cx="6884892" cy="1676400"/>
        </p:xfrm>
        <a:graphic>
          <a:graphicData uri="http://schemas.openxmlformats.org/presentationml/2006/ole">
            <mc:AlternateContent xmlns:mc="http://schemas.openxmlformats.org/markup-compatibility/2006">
              <mc:Choice xmlns:v="urn:schemas-microsoft-com:vml" Requires="v">
                <p:oleObj spid="_x0000_s103452" name="Worksheet" r:id="rId5" imgW="14154156" imgH="3448170" progId="Excel.Sheet.12">
                  <p:embed/>
                </p:oleObj>
              </mc:Choice>
              <mc:Fallback>
                <p:oleObj name="Worksheet" r:id="rId5" imgW="14154156" imgH="3448170" progId="Excel.Sheet.12">
                  <p:embed/>
                  <p:pic>
                    <p:nvPicPr>
                      <p:cNvPr id="0" name=""/>
                      <p:cNvPicPr/>
                      <p:nvPr/>
                    </p:nvPicPr>
                    <p:blipFill>
                      <a:blip r:embed="rId6"/>
                      <a:stretch>
                        <a:fillRect/>
                      </a:stretch>
                    </p:blipFill>
                    <p:spPr>
                      <a:xfrm>
                        <a:off x="2057400" y="4953000"/>
                        <a:ext cx="6884892" cy="1676400"/>
                      </a:xfrm>
                      <a:prstGeom prst="rect">
                        <a:avLst/>
                      </a:prstGeom>
                      <a:ln w="28575">
                        <a:solidFill>
                          <a:schemeClr val="tx1"/>
                        </a:solidFill>
                      </a:ln>
                    </p:spPr>
                  </p:pic>
                </p:oleObj>
              </mc:Fallback>
            </mc:AlternateContent>
          </a:graphicData>
        </a:graphic>
      </p:graphicFrame>
    </p:spTree>
    <p:extLst>
      <p:ext uri="{BB962C8B-B14F-4D97-AF65-F5344CB8AC3E}">
        <p14:creationId xmlns:p14="http://schemas.microsoft.com/office/powerpoint/2010/main" val="3284856217"/>
      </p:ext>
    </p:extLst>
  </p:cSld>
  <p:clrMapOvr>
    <a:masterClrMapping/>
  </p:clrMapOvr>
  <mc:AlternateContent xmlns:mc="http://schemas.openxmlformats.org/markup-compatibility/2006" xmlns:p14="http://schemas.microsoft.com/office/powerpoint/2010/main">
    <mc:Choice Requires="p14">
      <p:transition p14:dur="250" advTm="1000">
        <p:random/>
        <p:sndAc>
          <p:stSnd>
            <p:snd r:embed="rId3" name="camera.wav"/>
          </p:stSnd>
        </p:sndAc>
      </p:transition>
    </mc:Choice>
    <mc:Fallback xmlns="">
      <p:transition advTm="1000">
        <p:random/>
        <p:sndAc>
          <p:stSnd>
            <p:snd r:embed="rId7" name="camera.wav"/>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4">
            <a:extLst>
              <a:ext uri="{28A0092B-C50C-407E-A947-70E740481C1C}">
                <a14:useLocalDpi xmlns:a14="http://schemas.microsoft.com/office/drawing/2010/main" val="0"/>
              </a:ext>
            </a:extLst>
          </a:blip>
          <a:srcRect l="18776" t="33672" r="12271" b="5717"/>
          <a:stretch/>
        </p:blipFill>
        <p:spPr>
          <a:xfrm>
            <a:off x="353736" y="2153728"/>
            <a:ext cx="4150783" cy="2971800"/>
          </a:xfrm>
        </p:spPr>
      </p:pic>
      <p:graphicFrame>
        <p:nvGraphicFramePr>
          <p:cNvPr id="4" name="Object 3"/>
          <p:cNvGraphicFramePr>
            <a:graphicFrameLocks noChangeAspect="1"/>
          </p:cNvGraphicFramePr>
          <p:nvPr>
            <p:extLst>
              <p:ext uri="{D42A27DB-BD31-4B8C-83A1-F6EECF244321}">
                <p14:modId xmlns:p14="http://schemas.microsoft.com/office/powerpoint/2010/main" val="2214372443"/>
              </p:ext>
            </p:extLst>
          </p:nvPr>
        </p:nvGraphicFramePr>
        <p:xfrm>
          <a:off x="357231" y="381000"/>
          <a:ext cx="6096000" cy="1317625"/>
        </p:xfrm>
        <a:graphic>
          <a:graphicData uri="http://schemas.openxmlformats.org/presentationml/2006/ole">
            <mc:AlternateContent xmlns:mc="http://schemas.openxmlformats.org/markup-compatibility/2006">
              <mc:Choice xmlns:v="urn:schemas-microsoft-com:vml" Requires="v">
                <p:oleObj spid="_x0000_s105526" name="Worksheet" r:id="rId5" imgW="14154156" imgH="3057480" progId="Excel.Sheet.12">
                  <p:embed/>
                </p:oleObj>
              </mc:Choice>
              <mc:Fallback>
                <p:oleObj name="Worksheet" r:id="rId5" imgW="14154156" imgH="3057480" progId="Excel.Sheet.12">
                  <p:embed/>
                  <p:pic>
                    <p:nvPicPr>
                      <p:cNvPr id="0" name=""/>
                      <p:cNvPicPr/>
                      <p:nvPr/>
                    </p:nvPicPr>
                    <p:blipFill>
                      <a:blip r:embed="rId6"/>
                      <a:stretch>
                        <a:fillRect/>
                      </a:stretch>
                    </p:blipFill>
                    <p:spPr>
                      <a:xfrm>
                        <a:off x="357231" y="381000"/>
                        <a:ext cx="6096000" cy="1317625"/>
                      </a:xfrm>
                      <a:prstGeom prst="rect">
                        <a:avLst/>
                      </a:prstGeom>
                      <a:ln w="28575">
                        <a:solidFill>
                          <a:schemeClr val="tx1"/>
                        </a:solidFill>
                      </a:ln>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79096511"/>
              </p:ext>
            </p:extLst>
          </p:nvPr>
        </p:nvGraphicFramePr>
        <p:xfrm>
          <a:off x="2819400" y="5334000"/>
          <a:ext cx="6096000" cy="1317625"/>
        </p:xfrm>
        <a:graphic>
          <a:graphicData uri="http://schemas.openxmlformats.org/presentationml/2006/ole">
            <mc:AlternateContent xmlns:mc="http://schemas.openxmlformats.org/markup-compatibility/2006">
              <mc:Choice xmlns:v="urn:schemas-microsoft-com:vml" Requires="v">
                <p:oleObj spid="_x0000_s105527" name="Worksheet" r:id="rId7" imgW="14154156" imgH="3057480" progId="Excel.Sheet.12">
                  <p:embed/>
                </p:oleObj>
              </mc:Choice>
              <mc:Fallback>
                <p:oleObj name="Worksheet" r:id="rId7" imgW="14154156" imgH="3057480" progId="Excel.Sheet.12">
                  <p:embed/>
                  <p:pic>
                    <p:nvPicPr>
                      <p:cNvPr id="0" name=""/>
                      <p:cNvPicPr/>
                      <p:nvPr/>
                    </p:nvPicPr>
                    <p:blipFill>
                      <a:blip r:embed="rId8"/>
                      <a:stretch>
                        <a:fillRect/>
                      </a:stretch>
                    </p:blipFill>
                    <p:spPr>
                      <a:xfrm>
                        <a:off x="2819400" y="5334000"/>
                        <a:ext cx="6096000" cy="1317625"/>
                      </a:xfrm>
                      <a:prstGeom prst="rect">
                        <a:avLst/>
                      </a:prstGeom>
                      <a:ln w="28575">
                        <a:solidFill>
                          <a:schemeClr val="tx1"/>
                        </a:solidFill>
                      </a:ln>
                    </p:spPr>
                  </p:pic>
                </p:oleObj>
              </mc:Fallback>
            </mc:AlternateContent>
          </a:graphicData>
        </a:graphic>
      </p:graphicFrame>
      <p:pic>
        <p:nvPicPr>
          <p:cNvPr id="7" name="Picture 6"/>
          <p:cNvPicPr>
            <a:picLocks noChangeAspect="1"/>
          </p:cNvPicPr>
          <p:nvPr/>
        </p:nvPicPr>
        <p:blipFill>
          <a:blip r:embed="rId9"/>
          <a:stretch>
            <a:fillRect/>
          </a:stretch>
        </p:blipFill>
        <p:spPr>
          <a:xfrm>
            <a:off x="4572000" y="2153728"/>
            <a:ext cx="4419600" cy="2971800"/>
          </a:xfrm>
          <a:prstGeom prst="rect">
            <a:avLst/>
          </a:prstGeom>
        </p:spPr>
      </p:pic>
    </p:spTree>
    <p:extLst>
      <p:ext uri="{BB962C8B-B14F-4D97-AF65-F5344CB8AC3E}">
        <p14:creationId xmlns:p14="http://schemas.microsoft.com/office/powerpoint/2010/main" val="1229600265"/>
      </p:ext>
    </p:extLst>
  </p:cSld>
  <p:clrMapOvr>
    <a:masterClrMapping/>
  </p:clrMapOvr>
  <mc:AlternateContent xmlns:mc="http://schemas.openxmlformats.org/markup-compatibility/2006" xmlns:p14="http://schemas.microsoft.com/office/powerpoint/2010/main">
    <mc:Choice Requires="p14">
      <p:transition p14:dur="250" advTm="1000">
        <p:random/>
        <p:sndAc>
          <p:stSnd>
            <p:snd r:embed="rId3" name="camera.wav"/>
          </p:stSnd>
        </p:sndAc>
      </p:transition>
    </mc:Choice>
    <mc:Fallback xmlns="">
      <p:transition advTm="1000">
        <p:random/>
        <p:sndAc>
          <p:stSnd>
            <p:snd r:embed="rId10" name="camera.wav"/>
          </p:stSnd>
        </p:sndAc>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304800" y="2057400"/>
            <a:ext cx="4056934" cy="2937646"/>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1294153191"/>
              </p:ext>
            </p:extLst>
          </p:nvPr>
        </p:nvGraphicFramePr>
        <p:xfrm>
          <a:off x="1295400" y="304800"/>
          <a:ext cx="7086600" cy="1531740"/>
        </p:xfrm>
        <a:graphic>
          <a:graphicData uri="http://schemas.openxmlformats.org/presentationml/2006/ole">
            <mc:AlternateContent xmlns:mc="http://schemas.openxmlformats.org/markup-compatibility/2006">
              <mc:Choice xmlns:v="urn:schemas-microsoft-com:vml" Requires="v">
                <p:oleObj spid="_x0000_s106524" name="Worksheet" r:id="rId5" imgW="14154156" imgH="3057480" progId="Excel.Sheet.12">
                  <p:embed/>
                </p:oleObj>
              </mc:Choice>
              <mc:Fallback>
                <p:oleObj name="Worksheet" r:id="rId5" imgW="14154156" imgH="3057480" progId="Excel.Sheet.12">
                  <p:embed/>
                  <p:pic>
                    <p:nvPicPr>
                      <p:cNvPr id="0" name=""/>
                      <p:cNvPicPr/>
                      <p:nvPr/>
                    </p:nvPicPr>
                    <p:blipFill>
                      <a:blip r:embed="rId6"/>
                      <a:stretch>
                        <a:fillRect/>
                      </a:stretch>
                    </p:blipFill>
                    <p:spPr>
                      <a:xfrm>
                        <a:off x="1295400" y="304800"/>
                        <a:ext cx="7086600" cy="1531740"/>
                      </a:xfrm>
                      <a:prstGeom prst="rect">
                        <a:avLst/>
                      </a:prstGeom>
                      <a:ln w="28575">
                        <a:solidFill>
                          <a:schemeClr val="tx1"/>
                        </a:solidFill>
                      </a:ln>
                    </p:spPr>
                  </p:pic>
                </p:oleObj>
              </mc:Fallback>
            </mc:AlternateContent>
          </a:graphicData>
        </a:graphic>
      </p:graphicFrame>
      <p:pic>
        <p:nvPicPr>
          <p:cNvPr id="4" name="Content Placeholder 3"/>
          <p:cNvPicPr>
            <a:picLocks noGrp="1" noChangeAspect="1"/>
          </p:cNvPicPr>
          <p:nvPr>
            <p:ph idx="1"/>
          </p:nvPr>
        </p:nvPicPr>
        <p:blipFill rotWithShape="1">
          <a:blip r:embed="rId7">
            <a:extLst>
              <a:ext uri="{28A0092B-C50C-407E-A947-70E740481C1C}">
                <a14:useLocalDpi xmlns:a14="http://schemas.microsoft.com/office/drawing/2010/main" val="0"/>
              </a:ext>
            </a:extLst>
          </a:blip>
          <a:srcRect l="20078" t="37039" r="10970" b="9085"/>
          <a:stretch/>
        </p:blipFill>
        <p:spPr>
          <a:xfrm>
            <a:off x="4114800" y="3733800"/>
            <a:ext cx="4795838" cy="2895600"/>
          </a:xfrm>
        </p:spPr>
      </p:pic>
    </p:spTree>
    <p:extLst>
      <p:ext uri="{BB962C8B-B14F-4D97-AF65-F5344CB8AC3E}">
        <p14:creationId xmlns:p14="http://schemas.microsoft.com/office/powerpoint/2010/main" val="285675580"/>
      </p:ext>
    </p:extLst>
  </p:cSld>
  <p:clrMapOvr>
    <a:masterClrMapping/>
  </p:clrMapOvr>
  <mc:AlternateContent xmlns:mc="http://schemas.openxmlformats.org/markup-compatibility/2006" xmlns:p14="http://schemas.microsoft.com/office/powerpoint/2010/main">
    <mc:Choice Requires="p14">
      <p:transition p14:dur="250" advTm="1000">
        <p:random/>
        <p:sndAc>
          <p:stSnd>
            <p:snd r:embed="rId3" name="camera.wav"/>
          </p:stSnd>
        </p:sndAc>
      </p:transition>
    </mc:Choice>
    <mc:Fallback xmlns="">
      <p:transition advTm="1000">
        <p:random/>
        <p:sndAc>
          <p:stSnd>
            <p:snd r:embed="rId8" name="camera.wav"/>
          </p:stSnd>
        </p:sndAc>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27271" t="48825" r="32322" b="12264"/>
          <a:stretch/>
        </p:blipFill>
        <p:spPr>
          <a:xfrm>
            <a:off x="2590800" y="2971800"/>
            <a:ext cx="4877533" cy="3522663"/>
          </a:xfrm>
        </p:spPr>
      </p:pic>
      <p:graphicFrame>
        <p:nvGraphicFramePr>
          <p:cNvPr id="10" name="Object 9"/>
          <p:cNvGraphicFramePr>
            <a:graphicFrameLocks noChangeAspect="1"/>
          </p:cNvGraphicFramePr>
          <p:nvPr>
            <p:extLst>
              <p:ext uri="{D42A27DB-BD31-4B8C-83A1-F6EECF244321}">
                <p14:modId xmlns:p14="http://schemas.microsoft.com/office/powerpoint/2010/main" val="18350755"/>
              </p:ext>
            </p:extLst>
          </p:nvPr>
        </p:nvGraphicFramePr>
        <p:xfrm>
          <a:off x="381000" y="381000"/>
          <a:ext cx="6096000" cy="2116137"/>
        </p:xfrm>
        <a:graphic>
          <a:graphicData uri="http://schemas.openxmlformats.org/presentationml/2006/ole">
            <mc:AlternateContent xmlns:mc="http://schemas.openxmlformats.org/markup-compatibility/2006">
              <mc:Choice xmlns:v="urn:schemas-microsoft-com:vml" Requires="v">
                <p:oleObj spid="_x0000_s108560" name="Worksheet" r:id="rId5" imgW="14049344" imgH="4876740" progId="Excel.Sheet.12">
                  <p:embed/>
                </p:oleObj>
              </mc:Choice>
              <mc:Fallback>
                <p:oleObj name="Worksheet" r:id="rId5" imgW="14049344" imgH="4876740" progId="Excel.Sheet.12">
                  <p:embed/>
                  <p:pic>
                    <p:nvPicPr>
                      <p:cNvPr id="0" name=""/>
                      <p:cNvPicPr/>
                      <p:nvPr/>
                    </p:nvPicPr>
                    <p:blipFill>
                      <a:blip r:embed="rId6"/>
                      <a:stretch>
                        <a:fillRect/>
                      </a:stretch>
                    </p:blipFill>
                    <p:spPr>
                      <a:xfrm>
                        <a:off x="381000" y="381000"/>
                        <a:ext cx="6096000" cy="2116137"/>
                      </a:xfrm>
                      <a:prstGeom prst="rect">
                        <a:avLst/>
                      </a:prstGeom>
                      <a:ln w="28575">
                        <a:solidFill>
                          <a:schemeClr val="tx1"/>
                        </a:solidFill>
                      </a:ln>
                    </p:spPr>
                  </p:pic>
                </p:oleObj>
              </mc:Fallback>
            </mc:AlternateContent>
          </a:graphicData>
        </a:graphic>
      </p:graphicFrame>
    </p:spTree>
    <p:extLst>
      <p:ext uri="{BB962C8B-B14F-4D97-AF65-F5344CB8AC3E}">
        <p14:creationId xmlns:p14="http://schemas.microsoft.com/office/powerpoint/2010/main" val="3431795716"/>
      </p:ext>
    </p:extLst>
  </p:cSld>
  <p:clrMapOvr>
    <a:masterClrMapping/>
  </p:clrMapOvr>
  <mc:AlternateContent xmlns:mc="http://schemas.openxmlformats.org/markup-compatibility/2006" xmlns:p14="http://schemas.microsoft.com/office/powerpoint/2010/main">
    <mc:Choice Requires="p14">
      <p:transition p14:dur="250" advTm="1000">
        <p:random/>
        <p:sndAc>
          <p:stSnd>
            <p:snd r:embed="rId3" name="camera.wav"/>
          </p:stSnd>
        </p:sndAc>
      </p:transition>
    </mc:Choice>
    <mc:Fallback xmlns="">
      <p:transition advTm="1000">
        <p:random/>
        <p:sndAc>
          <p:stSnd>
            <p:snd r:embed="rId7" name="camera.wav"/>
          </p:stSnd>
        </p:sndAc>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a:off x="381000" y="457200"/>
            <a:ext cx="4724400" cy="3580690"/>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2194226031"/>
              </p:ext>
            </p:extLst>
          </p:nvPr>
        </p:nvGraphicFramePr>
        <p:xfrm>
          <a:off x="2667000" y="4419600"/>
          <a:ext cx="6096000" cy="2116137"/>
        </p:xfrm>
        <a:graphic>
          <a:graphicData uri="http://schemas.openxmlformats.org/presentationml/2006/ole">
            <mc:AlternateContent xmlns:mc="http://schemas.openxmlformats.org/markup-compatibility/2006">
              <mc:Choice xmlns:v="urn:schemas-microsoft-com:vml" Requires="v">
                <p:oleObj spid="_x0000_s109583" name="Worksheet" r:id="rId5" imgW="14049344" imgH="4876740" progId="Excel.Sheet.12">
                  <p:embed/>
                </p:oleObj>
              </mc:Choice>
              <mc:Fallback>
                <p:oleObj name="Worksheet" r:id="rId5" imgW="14049344" imgH="4876740" progId="Excel.Sheet.12">
                  <p:embed/>
                  <p:pic>
                    <p:nvPicPr>
                      <p:cNvPr id="0" name=""/>
                      <p:cNvPicPr/>
                      <p:nvPr/>
                    </p:nvPicPr>
                    <p:blipFill>
                      <a:blip r:embed="rId6"/>
                      <a:stretch>
                        <a:fillRect/>
                      </a:stretch>
                    </p:blipFill>
                    <p:spPr>
                      <a:xfrm>
                        <a:off x="2667000" y="4419600"/>
                        <a:ext cx="6096000" cy="2116137"/>
                      </a:xfrm>
                      <a:prstGeom prst="rect">
                        <a:avLst/>
                      </a:prstGeom>
                      <a:ln w="28575">
                        <a:solidFill>
                          <a:schemeClr val="tx1"/>
                        </a:solidFill>
                      </a:ln>
                    </p:spPr>
                  </p:pic>
                </p:oleObj>
              </mc:Fallback>
            </mc:AlternateContent>
          </a:graphicData>
        </a:graphic>
      </p:graphicFrame>
    </p:spTree>
    <p:extLst>
      <p:ext uri="{BB962C8B-B14F-4D97-AF65-F5344CB8AC3E}">
        <p14:creationId xmlns:p14="http://schemas.microsoft.com/office/powerpoint/2010/main" val="588823796"/>
      </p:ext>
    </p:extLst>
  </p:cSld>
  <p:clrMapOvr>
    <a:masterClrMapping/>
  </p:clrMapOvr>
  <mc:AlternateContent xmlns:mc="http://schemas.openxmlformats.org/markup-compatibility/2006" xmlns:p14="http://schemas.microsoft.com/office/powerpoint/2010/main">
    <mc:Choice Requires="p14">
      <p:transition p14:dur="250" advTm="1000">
        <p:random/>
        <p:sndAc>
          <p:stSnd>
            <p:snd r:embed="rId3" name="camera.wav"/>
          </p:stSnd>
        </p:sndAc>
      </p:transition>
    </mc:Choice>
    <mc:Fallback xmlns="">
      <p:transition advTm="1000">
        <p:random/>
        <p:sndAc>
          <p:stSnd>
            <p:snd r:embed="rId7" name="camera.wav"/>
          </p:stSnd>
        </p:sndAc>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8482</TotalTime>
  <Words>73</Words>
  <Application>Microsoft Office PowerPoint</Application>
  <PresentationFormat>On-screen Show (4:3)</PresentationFormat>
  <Paragraphs>8</Paragraphs>
  <Slides>7</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7</vt:i4>
      </vt:variant>
    </vt:vector>
  </HeadingPairs>
  <TitlesOfParts>
    <vt:vector size="12" baseType="lpstr">
      <vt:lpstr>Arial</vt:lpstr>
      <vt:lpstr>Calibri</vt:lpstr>
      <vt:lpstr>Source Sans Pro</vt:lpstr>
      <vt:lpstr>Office Theme</vt:lpstr>
      <vt:lpstr>Worksheet</vt:lpstr>
      <vt:lpstr>City of Homer Municipal Art Inventory</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Renee Krause</dc:creator>
  <cp:lastModifiedBy>Renee Krause</cp:lastModifiedBy>
  <cp:revision>144</cp:revision>
  <dcterms:created xsi:type="dcterms:W3CDTF">2016-01-27T01:38:32Z</dcterms:created>
  <dcterms:modified xsi:type="dcterms:W3CDTF">2019-08-01T22:10:08Z</dcterms:modified>
</cp:coreProperties>
</file>