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61" r:id="rId3"/>
    <p:sldId id="257" r:id="rId4"/>
    <p:sldId id="260" r:id="rId5"/>
    <p:sldId id="258" r:id="rId6"/>
    <p:sldId id="259" r:id="rId7"/>
    <p:sldId id="264" r:id="rId8"/>
    <p:sldId id="278" r:id="rId9"/>
    <p:sldId id="266" r:id="rId10"/>
    <p:sldId id="279" r:id="rId11"/>
    <p:sldId id="265" r:id="rId12"/>
    <p:sldId id="267" r:id="rId13"/>
    <p:sldId id="280" r:id="rId14"/>
    <p:sldId id="268" r:id="rId15"/>
    <p:sldId id="277" r:id="rId16"/>
    <p:sldId id="269" r:id="rId17"/>
    <p:sldId id="276" r:id="rId18"/>
    <p:sldId id="270" r:id="rId19"/>
    <p:sldId id="275" r:id="rId20"/>
    <p:sldId id="271" r:id="rId21"/>
    <p:sldId id="274" r:id="rId22"/>
    <p:sldId id="281" r:id="rId23"/>
    <p:sldId id="27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>
        <p:scale>
          <a:sx n="100" d="100"/>
          <a:sy n="100" d="100"/>
        </p:scale>
        <p:origin x="21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821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4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98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4004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255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889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77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46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99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7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3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570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30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82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67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694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73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73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Homer Green </a:t>
            </a:r>
            <a:r>
              <a:rPr lang="en-US" dirty="0" err="1" smtClean="0"/>
              <a:t>stormwater</a:t>
            </a:r>
            <a:r>
              <a:rPr lang="en-US" dirty="0" smtClean="0"/>
              <a:t> management system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City of Homer Public Works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6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Baycrest Subdivision</a:t>
            </a:r>
            <a:endParaRPr lang="en-US" dirty="0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r="11759"/>
          <a:stretch>
            <a:fillRect/>
          </a:stretch>
        </p:blipFill>
        <p:spPr>
          <a:xfrm rot="5400000">
            <a:off x="1141413" y="1057275"/>
            <a:ext cx="3195637" cy="3133725"/>
          </a:xfrm>
        </p:spPr>
      </p:pic>
      <p:sp>
        <p:nvSpPr>
          <p:cNvPr id="12" name="Text Placeholder 11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en-US" dirty="0" smtClean="0"/>
              <a:t>Eroded bluff materials deposited on beach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Kachemak Drive</a:t>
            </a:r>
            <a:endParaRPr lang="en-US" dirty="0"/>
          </a:p>
        </p:txBody>
      </p:sp>
      <p:pic>
        <p:nvPicPr>
          <p:cNvPr id="18" name="Picture Placeholder 17"/>
          <p:cNvPicPr preferRelativeResize="0">
            <a:picLocks noGrp="1"/>
          </p:cNvPicPr>
          <p:nvPr>
            <p:ph type="pic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t="-734" r="31198" b="4423"/>
          <a:stretch/>
        </p:blipFill>
        <p:spPr>
          <a:xfrm rot="5400000">
            <a:off x="4480981" y="1101986"/>
            <a:ext cx="3126582" cy="3113357"/>
          </a:xfrm>
        </p:spPr>
      </p:pic>
      <p:sp>
        <p:nvSpPr>
          <p:cNvPr id="13" name="Text Placeholder 12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 smtClean="0"/>
              <a:t>Sediment laden storm water that outfalls directly to Kachemak Bay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Kachemak drive</a:t>
            </a:r>
            <a:endParaRPr lang="en-US" dirty="0"/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t="-596" r="22892" b="596"/>
          <a:stretch/>
        </p:blipFill>
        <p:spPr>
          <a:xfrm rot="5400000">
            <a:off x="7915671" y="1088629"/>
            <a:ext cx="3069432" cy="3197225"/>
          </a:xfrm>
        </p:spPr>
      </p:pic>
      <p:sp>
        <p:nvSpPr>
          <p:cNvPr id="14" name="Text Placeholder 13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en-US" dirty="0" smtClean="0"/>
              <a:t>Homeowner revetment solution along beach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7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answer?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Acknowledge that nature always wins.</a:t>
            </a:r>
          </a:p>
          <a:p>
            <a:r>
              <a:rPr lang="en-US" dirty="0" smtClean="0"/>
              <a:t>Work with nature, not against it.</a:t>
            </a:r>
          </a:p>
          <a:p>
            <a:r>
              <a:rPr lang="en-US" dirty="0" smtClean="0"/>
              <a:t>Plan for the long term.</a:t>
            </a:r>
          </a:p>
        </p:txBody>
      </p:sp>
    </p:spTree>
    <p:extLst>
      <p:ext uri="{BB962C8B-B14F-4D97-AF65-F5344CB8AC3E}">
        <p14:creationId xmlns:p14="http://schemas.microsoft.com/office/powerpoint/2010/main" val="145321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</a:t>
            </a:r>
            <a:r>
              <a:rPr lang="en-US" dirty="0" err="1" smtClean="0"/>
              <a:t>Stormwater</a:t>
            </a:r>
            <a:r>
              <a:rPr lang="en-US" dirty="0" smtClean="0"/>
              <a:t> management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Includes four Green Infrastructure sub-systems</a:t>
            </a:r>
          </a:p>
          <a:p>
            <a:r>
              <a:rPr lang="en-US" dirty="0" smtClean="0"/>
              <a:t>Uses natural resources to diffuse water quantity and protect water quality</a:t>
            </a:r>
          </a:p>
          <a:p>
            <a:r>
              <a:rPr lang="en-US" dirty="0" smtClean="0"/>
              <a:t>Manages water flow to mitigate bluff erosion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0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5" y="103499"/>
            <a:ext cx="9905998" cy="1478570"/>
          </a:xfrm>
        </p:spPr>
        <p:txBody>
          <a:bodyPr/>
          <a:lstStyle/>
          <a:p>
            <a:r>
              <a:rPr lang="en-US" dirty="0" smtClean="0"/>
              <a:t>wetlands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91" y="1820863"/>
            <a:ext cx="3114675" cy="2333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4337658"/>
            <a:ext cx="310515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04" y="4442434"/>
            <a:ext cx="3079062" cy="2219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89676" y="5989963"/>
            <a:ext cx="123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Headwater Fen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465466" y="383430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Riparian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00788" y="5657850"/>
            <a:ext cx="1237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Relict Glacial Lakebed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724819"/>
            <a:ext cx="3076575" cy="22955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05250" y="3622458"/>
            <a:ext cx="15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Peatland Pool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3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Green Infrastructure Element #1 – </a:t>
            </a:r>
            <a:br>
              <a:rPr lang="en-US" dirty="0" smtClean="0"/>
            </a:br>
            <a:r>
              <a:rPr lang="en-US" dirty="0" smtClean="0"/>
              <a:t>Bishop’s Beach </a:t>
            </a:r>
            <a:r>
              <a:rPr lang="en-US" dirty="0" err="1" smtClean="0"/>
              <a:t>Stormwater</a:t>
            </a:r>
            <a:r>
              <a:rPr lang="en-US" dirty="0" smtClean="0"/>
              <a:t> </a:t>
            </a:r>
            <a:r>
              <a:rPr lang="en-US" dirty="0"/>
              <a:t>Treatment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Uses </a:t>
            </a:r>
            <a:r>
              <a:rPr lang="en-US" dirty="0" smtClean="0"/>
              <a:t>existing </a:t>
            </a:r>
            <a:r>
              <a:rPr lang="en-US" dirty="0"/>
              <a:t>wetlands to store and treat storm water from </a:t>
            </a:r>
            <a:r>
              <a:rPr lang="en-US" dirty="0" smtClean="0"/>
              <a:t>Main Street and Old Town storm drains</a:t>
            </a:r>
            <a:endParaRPr lang="en-US" dirty="0"/>
          </a:p>
          <a:p>
            <a:r>
              <a:rPr lang="en-US" dirty="0"/>
              <a:t>Diffuses water volumes flowing into </a:t>
            </a:r>
            <a:r>
              <a:rPr lang="en-US" dirty="0" smtClean="0"/>
              <a:t>Beluga Slough and Kachemak Bay</a:t>
            </a:r>
            <a:endParaRPr lang="en-US" dirty="0"/>
          </a:p>
          <a:p>
            <a:r>
              <a:rPr lang="en-US" dirty="0"/>
              <a:t>Protects water quality </a:t>
            </a:r>
            <a:r>
              <a:rPr lang="en-US" dirty="0" smtClean="0"/>
              <a:t>of </a:t>
            </a:r>
            <a:r>
              <a:rPr lang="en-US" dirty="0"/>
              <a:t>Beluga Slough and Kachemak Bay</a:t>
            </a:r>
          </a:p>
          <a:p>
            <a:r>
              <a:rPr lang="en-US" dirty="0" smtClean="0"/>
              <a:t>Ties </a:t>
            </a:r>
            <a:r>
              <a:rPr lang="en-US" dirty="0"/>
              <a:t>into Bishop’s Beach Park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971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43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0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Green Infrastructure Element #2 –</a:t>
            </a:r>
            <a:br>
              <a:rPr lang="en-US" dirty="0" smtClean="0"/>
            </a:br>
            <a:r>
              <a:rPr lang="en-US" dirty="0" err="1" smtClean="0"/>
              <a:t>BeN</a:t>
            </a:r>
            <a:r>
              <a:rPr lang="en-US" dirty="0" smtClean="0"/>
              <a:t> Walters </a:t>
            </a:r>
            <a:r>
              <a:rPr lang="en-US" dirty="0" err="1" smtClean="0"/>
              <a:t>Stormwater</a:t>
            </a:r>
            <a:r>
              <a:rPr lang="en-US" dirty="0" smtClean="0"/>
              <a:t> Treatment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Uses existing wetlands to store and treat storm water from Ben Walter’s Way and upstream watershed</a:t>
            </a:r>
          </a:p>
          <a:p>
            <a:r>
              <a:rPr lang="en-US" dirty="0" smtClean="0"/>
              <a:t>Diffuses water volumes flowing into Beluga Lake</a:t>
            </a:r>
          </a:p>
          <a:p>
            <a:r>
              <a:rPr lang="en-US" dirty="0" smtClean="0"/>
              <a:t>Protects water quality of Beluga Lake, Beluga Slough and Kachemak Bay</a:t>
            </a:r>
          </a:p>
          <a:p>
            <a:r>
              <a:rPr lang="en-US" dirty="0" smtClean="0"/>
              <a:t>Ties </a:t>
            </a:r>
            <a:r>
              <a:rPr lang="en-US" dirty="0"/>
              <a:t>into Ben Walters Park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3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0655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infrastructure element #3 – </a:t>
            </a:r>
            <a:br>
              <a:rPr lang="en-US" dirty="0" smtClean="0"/>
            </a:br>
            <a:r>
              <a:rPr lang="en-US" dirty="0" err="1" smtClean="0"/>
              <a:t>baycrest</a:t>
            </a:r>
            <a:r>
              <a:rPr lang="en-US" dirty="0" smtClean="0"/>
              <a:t> area Storm Drain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Carries drainage from Baycrest Hill area to </a:t>
            </a:r>
            <a:r>
              <a:rPr lang="en-US" dirty="0" err="1" smtClean="0"/>
              <a:t>Bidarki</a:t>
            </a:r>
            <a:r>
              <a:rPr lang="en-US" dirty="0" smtClean="0"/>
              <a:t> Creek</a:t>
            </a:r>
          </a:p>
          <a:p>
            <a:r>
              <a:rPr lang="en-US" dirty="0" smtClean="0"/>
              <a:t>Reduces potential for bluff erosion and slope instability</a:t>
            </a:r>
          </a:p>
          <a:p>
            <a:r>
              <a:rPr lang="en-US" dirty="0" smtClean="0"/>
              <a:t>Protects </a:t>
            </a:r>
            <a:r>
              <a:rPr lang="en-US" dirty="0"/>
              <a:t>water quality </a:t>
            </a:r>
            <a:r>
              <a:rPr lang="en-US" dirty="0" smtClean="0"/>
              <a:t>of </a:t>
            </a:r>
            <a:r>
              <a:rPr lang="en-US" dirty="0"/>
              <a:t>Kachemak </a:t>
            </a:r>
            <a:r>
              <a:rPr lang="en-US" dirty="0" smtClean="0"/>
              <a:t>Bay</a:t>
            </a:r>
          </a:p>
          <a:p>
            <a:r>
              <a:rPr lang="en-US" dirty="0"/>
              <a:t>Provides opportunity for mini-hydro facility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2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6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Water, Water Everywhere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History of drainage research </a:t>
            </a:r>
            <a:endParaRPr lang="en-US" dirty="0"/>
          </a:p>
          <a:p>
            <a:r>
              <a:rPr lang="en-US" dirty="0" smtClean="0"/>
              <a:t>What’s missing?</a:t>
            </a:r>
          </a:p>
          <a:p>
            <a:r>
              <a:rPr lang="en-US" dirty="0" smtClean="0"/>
              <a:t>Drainage problems</a:t>
            </a:r>
          </a:p>
          <a:p>
            <a:r>
              <a:rPr lang="en-US" dirty="0" smtClean="0"/>
              <a:t>Concepts for Green Infrastructure Projects</a:t>
            </a:r>
          </a:p>
          <a:p>
            <a:r>
              <a:rPr lang="en-US" dirty="0" smtClean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6797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infrastructure element #4 – Checkerboard Sponge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Uses 50+ acres of existing wetlands to store and treat drainage from industrial/commercial land and upstream watersheds, including those in Kachemak City</a:t>
            </a:r>
          </a:p>
          <a:p>
            <a:r>
              <a:rPr lang="en-US" dirty="0"/>
              <a:t>Reduces potential for bluff </a:t>
            </a:r>
            <a:r>
              <a:rPr lang="en-US" dirty="0" smtClean="0"/>
              <a:t>erosion on Kachemak Drive East</a:t>
            </a:r>
            <a:endParaRPr lang="en-US" dirty="0"/>
          </a:p>
          <a:p>
            <a:r>
              <a:rPr lang="en-US" dirty="0" smtClean="0"/>
              <a:t>Protects </a:t>
            </a:r>
            <a:r>
              <a:rPr lang="en-US" dirty="0"/>
              <a:t>water quality of </a:t>
            </a:r>
            <a:r>
              <a:rPr lang="en-US" dirty="0" smtClean="0"/>
              <a:t>Kachemak Bay</a:t>
            </a:r>
          </a:p>
          <a:p>
            <a:r>
              <a:rPr lang="en-US" dirty="0"/>
              <a:t>Provides opportunity for mini-hydro facility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36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53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46188" y="456593"/>
            <a:ext cx="9905998" cy="934057"/>
          </a:xfrm>
        </p:spPr>
        <p:txBody>
          <a:bodyPr/>
          <a:lstStyle/>
          <a:p>
            <a:r>
              <a:rPr lang="en-US" dirty="0" smtClean="0"/>
              <a:t>Storm water retention area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-548" r="160" b="914"/>
          <a:stretch/>
        </p:blipFill>
        <p:spPr>
          <a:xfrm>
            <a:off x="819151" y="1390650"/>
            <a:ext cx="5924550" cy="51958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2314575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Cool colors indicate low-lying wetlands that act as a retention area for large volumes of storm water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43701" y="6371093"/>
            <a:ext cx="13525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Credit: Coble Geophysical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3025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Refine the concepts</a:t>
            </a:r>
          </a:p>
          <a:p>
            <a:r>
              <a:rPr lang="en-US" dirty="0" smtClean="0"/>
              <a:t>Secure the funding</a:t>
            </a:r>
          </a:p>
          <a:p>
            <a:r>
              <a:rPr lang="en-US" dirty="0" smtClean="0"/>
              <a:t>Acquire the real estate</a:t>
            </a:r>
          </a:p>
          <a:p>
            <a:r>
              <a:rPr lang="en-US" dirty="0" smtClean="0"/>
              <a:t>Design/build the projects</a:t>
            </a:r>
          </a:p>
          <a:p>
            <a:r>
              <a:rPr lang="en-US" smtClean="0"/>
              <a:t>Review/adjust regulations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1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1979 Drainage Management Plan (DMP)</a:t>
            </a:r>
          </a:p>
          <a:p>
            <a:r>
              <a:rPr lang="en-US" dirty="0" smtClean="0"/>
              <a:t>1981- 82   Revised Drainage Management Plan</a:t>
            </a:r>
          </a:p>
          <a:p>
            <a:r>
              <a:rPr lang="en-US" dirty="0" smtClean="0"/>
              <a:t>Focused on traditional drainage management – </a:t>
            </a:r>
            <a:r>
              <a:rPr lang="en-US" dirty="0" err="1" smtClean="0"/>
              <a:t>stormwater</a:t>
            </a:r>
            <a:r>
              <a:rPr lang="en-US" dirty="0" smtClean="0"/>
              <a:t>, culverts &amp; ditches</a:t>
            </a:r>
          </a:p>
          <a:p>
            <a:r>
              <a:rPr lang="en-US" dirty="0" smtClean="0"/>
              <a:t>Did not address groundwater, bluff erosion, water quality,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7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“Modern”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2003 – Wetland Functional Assessment Guidebook; ADEC</a:t>
            </a:r>
          </a:p>
          <a:p>
            <a:r>
              <a:rPr lang="en-US" dirty="0"/>
              <a:t>2004 – Soil Survey of Western Kenai Peninsula; USDA, NRCS and </a:t>
            </a:r>
            <a:r>
              <a:rPr lang="en-US" dirty="0" smtClean="0"/>
              <a:t>others</a:t>
            </a:r>
          </a:p>
          <a:p>
            <a:r>
              <a:rPr lang="en-US" dirty="0"/>
              <a:t>2007 – Homer </a:t>
            </a:r>
            <a:r>
              <a:rPr lang="en-US" dirty="0" err="1"/>
              <a:t>Stormwater</a:t>
            </a:r>
            <a:r>
              <a:rPr lang="en-US" dirty="0"/>
              <a:t> and Meltwater Management and Mitigation Handbook; Allegra </a:t>
            </a:r>
            <a:r>
              <a:rPr lang="en-US" dirty="0" err="1"/>
              <a:t>Bukojemsky</a:t>
            </a:r>
            <a:r>
              <a:rPr lang="en-US" dirty="0"/>
              <a:t> &amp; David </a:t>
            </a:r>
            <a:r>
              <a:rPr lang="en-US" dirty="0" err="1"/>
              <a:t>Scheer</a:t>
            </a:r>
            <a:endParaRPr lang="en-US" dirty="0"/>
          </a:p>
          <a:p>
            <a:r>
              <a:rPr lang="en-US" dirty="0" smtClean="0"/>
              <a:t>2004-2009 	Privately-funded </a:t>
            </a:r>
            <a:r>
              <a:rPr lang="en-US" dirty="0"/>
              <a:t>work – Coble Geophysical Services, Mike </a:t>
            </a:r>
            <a:r>
              <a:rPr lang="en-US" dirty="0" smtClean="0"/>
              <a:t>McCarthy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2557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research “recent” times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2014 Beluga Area Planning Reference – Homer Soil &amp; Water Cons. District</a:t>
            </a:r>
          </a:p>
          <a:p>
            <a:r>
              <a:rPr lang="en-US" dirty="0" smtClean="0"/>
              <a:t>2020 </a:t>
            </a:r>
            <a:r>
              <a:rPr lang="en-US" dirty="0"/>
              <a:t>Low Impact Dev. Planning – Kinney Engineering for City of Homer</a:t>
            </a:r>
          </a:p>
          <a:p>
            <a:r>
              <a:rPr lang="en-US" dirty="0"/>
              <a:t>2020 - Coastal Bluff Stability; AK Div. of Geological/Geophysical Surveys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9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been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Connection between the research findings</a:t>
            </a:r>
          </a:p>
          <a:p>
            <a:r>
              <a:rPr lang="en-US" dirty="0" smtClean="0"/>
              <a:t>Implementation of the recommendations</a:t>
            </a:r>
          </a:p>
          <a:p>
            <a:r>
              <a:rPr lang="en-US" dirty="0" smtClean="0"/>
              <a:t>Consistent link with land development regulations</a:t>
            </a:r>
          </a:p>
          <a:p>
            <a:r>
              <a:rPr lang="en-US" dirty="0" smtClean="0"/>
              <a:t>Focus on water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7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still have drainage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Drainage is damaging private property.</a:t>
            </a:r>
          </a:p>
          <a:p>
            <a:r>
              <a:rPr lang="en-US" dirty="0" smtClean="0"/>
              <a:t>Near-surface ground water is triggering bluff erosion.</a:t>
            </a:r>
          </a:p>
          <a:p>
            <a:r>
              <a:rPr lang="en-US" dirty="0" smtClean="0"/>
              <a:t>Drainage is threatening slope stability.</a:t>
            </a:r>
          </a:p>
          <a:p>
            <a:r>
              <a:rPr lang="en-US" dirty="0" smtClean="0"/>
              <a:t>Silt-laden storm water is flowing carried into streams.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8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15032"/>
          </a:xfrm>
        </p:spPr>
        <p:txBody>
          <a:bodyPr/>
          <a:lstStyle/>
          <a:p>
            <a:r>
              <a:rPr lang="en-US" dirty="0" smtClean="0"/>
              <a:t>Flooding &amp; Erosion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9" y="4435474"/>
            <a:ext cx="2884010" cy="205759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9" y="1733550"/>
            <a:ext cx="2649538" cy="1987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1824" y="6106615"/>
            <a:ext cx="103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Photograph taken by Chad W. Smith, U.S. Geological Survey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846" y="3784991"/>
            <a:ext cx="4857599" cy="27832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5" y="1271587"/>
            <a:ext cx="3067050" cy="23145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3217" y="3446437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Photograph taken by Geoff Coble</a:t>
            </a:r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10378445" y="6337447"/>
            <a:ext cx="11831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Public Domain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10277475" y="3338715"/>
            <a:ext cx="832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USACE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7024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Short term solutions </a:t>
            </a:r>
            <a:r>
              <a:rPr lang="en-US" dirty="0" smtClean="0"/>
              <a:t>cause </a:t>
            </a:r>
            <a:r>
              <a:rPr lang="en-US" dirty="0"/>
              <a:t>long term problems.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Private developments don’t always look downstream.</a:t>
            </a:r>
          </a:p>
          <a:p>
            <a:r>
              <a:rPr lang="en-US" dirty="0" smtClean="0"/>
              <a:t>Inspection efforts don’t address all development activity.</a:t>
            </a:r>
          </a:p>
          <a:p>
            <a:r>
              <a:rPr lang="en-US" dirty="0" smtClean="0"/>
              <a:t>Road/drainage maintenance focuses on efficiency, not sustainability.</a:t>
            </a:r>
          </a:p>
          <a:p>
            <a:r>
              <a:rPr lang="en-US" dirty="0" smtClean="0"/>
              <a:t>Water quality not always a priority.</a:t>
            </a:r>
          </a:p>
          <a:p>
            <a:r>
              <a:rPr lang="en-US" dirty="0" smtClean="0"/>
              <a:t>Windows of opportunity to use natural systems are closing.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6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1772</TotalTime>
  <Words>622</Words>
  <Application>Microsoft Office PowerPoint</Application>
  <PresentationFormat>Widescreen</PresentationFormat>
  <Paragraphs>92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Tw Cen MT</vt:lpstr>
      <vt:lpstr>Circuit</vt:lpstr>
      <vt:lpstr>Homer Green stormwater management system </vt:lpstr>
      <vt:lpstr>Water, Water Everywhere</vt:lpstr>
      <vt:lpstr>Early research</vt:lpstr>
      <vt:lpstr>“Modern” Research</vt:lpstr>
      <vt:lpstr>More research “recent” times</vt:lpstr>
      <vt:lpstr>What’s been missing?</vt:lpstr>
      <vt:lpstr>We still have drainage problems</vt:lpstr>
      <vt:lpstr>Flooding &amp; Erosion</vt:lpstr>
      <vt:lpstr>Short term solutions cause long term problems. </vt:lpstr>
      <vt:lpstr>PowerPoint Presentation</vt:lpstr>
      <vt:lpstr>What’s the answer?</vt:lpstr>
      <vt:lpstr>Green Stormwater management system</vt:lpstr>
      <vt:lpstr>wetlands</vt:lpstr>
      <vt:lpstr>Green Infrastructure Element #1 –  Bishop’s Beach Stormwater Treatment System</vt:lpstr>
      <vt:lpstr>PowerPoint Presentation</vt:lpstr>
      <vt:lpstr>Green Infrastructure Element #2 – BeN Walters Stormwater Treatment System</vt:lpstr>
      <vt:lpstr>PowerPoint Presentation</vt:lpstr>
      <vt:lpstr>Green infrastructure element #3 –  baycrest area Storm Drain</vt:lpstr>
      <vt:lpstr>PowerPoint Presentation</vt:lpstr>
      <vt:lpstr>Green infrastructure element #4 – Checkerboard Sponge</vt:lpstr>
      <vt:lpstr>PowerPoint Presentation</vt:lpstr>
      <vt:lpstr>Storm water retention area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Homer Green Infrastructure management system</dc:title>
  <dc:creator>Janette Keiser</dc:creator>
  <cp:lastModifiedBy>Aaron Yeaton</cp:lastModifiedBy>
  <cp:revision>38</cp:revision>
  <dcterms:created xsi:type="dcterms:W3CDTF">2021-11-29T21:57:38Z</dcterms:created>
  <dcterms:modified xsi:type="dcterms:W3CDTF">2021-12-09T22:22:12Z</dcterms:modified>
</cp:coreProperties>
</file>